
<file path=[Content_Types].xml><?xml version="1.0" encoding="utf-8"?>
<Types xmlns="http://schemas.openxmlformats.org/package/2006/content-types">
  <Default Extension="png" ContentType="image/png"/>
  <Default Extension="tmp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61" r:id="rId7"/>
    <p:sldId id="259" r:id="rId8"/>
    <p:sldId id="262" r:id="rId9"/>
    <p:sldId id="263" r:id="rId10"/>
    <p:sldId id="264" r:id="rId11"/>
    <p:sldId id="260" r:id="rId12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0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8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8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fr-FR" noProof="0" dirty="0" smtClean="0"/>
            <a:t>Cahier des charges</a:t>
          </a:r>
          <a:endParaRPr lang="fr-FR" noProof="0" dirty="0"/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fr-FR" noProof="0" dirty="0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fr-FR" noProof="0" dirty="0"/>
        </a:p>
      </dgm:t>
    </dgm:pt>
    <dgm:pt modelId="{4E8D2E69-0173-4BD3-B96A-7A9C5DD12B47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fr-FR" noProof="0" dirty="0" smtClean="0"/>
            <a:t>Etat hardware</a:t>
          </a:r>
          <a:endParaRPr lang="fr-FR" noProof="0" dirty="0"/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fr-FR" noProof="0" dirty="0"/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fr-FR" noProof="0" dirty="0"/>
        </a:p>
      </dgm:t>
    </dgm:pt>
    <dgm:pt modelId="{93A6A030-ABAB-4EFA-B539-0FDB3E07C1EF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fr-FR" noProof="0" dirty="0" smtClean="0"/>
            <a:t>Etat software</a:t>
          </a:r>
          <a:endParaRPr lang="fr-FR" noProof="0" dirty="0"/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fr-FR" noProof="0" dirty="0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fr-FR" noProof="0" dirty="0"/>
        </a:p>
      </dgm:t>
    </dgm:pt>
    <dgm:pt modelId="{76D56F19-2708-49DB-8F92-D8AC45F23A9A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fr-FR" noProof="0" dirty="0" smtClean="0"/>
            <a:t>Description de l’état final du projet</a:t>
          </a:r>
          <a:endParaRPr lang="fr-FR" noProof="0" dirty="0"/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fr-FR" noProof="0" dirty="0"/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fr-FR" noProof="0" dirty="0"/>
        </a:p>
      </dgm:t>
    </dgm:pt>
    <dgm:pt modelId="{70A6A234-E401-48C9-B06D-1A4CEAED135F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fr-FR" noProof="0" dirty="0" smtClean="0"/>
            <a:t>Description initial du projet</a:t>
          </a:r>
          <a:endParaRPr lang="fr-FR" noProof="0" dirty="0"/>
        </a:p>
      </dgm:t>
    </dgm:pt>
    <dgm:pt modelId="{C96B165C-24C3-448F-AA44-5C32F7906427}" type="parTrans" cxnId="{C0C11B9A-BCC2-484F-A376-066C03F2732E}">
      <dgm:prSet/>
      <dgm:spPr/>
      <dgm:t>
        <a:bodyPr/>
        <a:lstStyle/>
        <a:p>
          <a:endParaRPr lang="fr-FR"/>
        </a:p>
      </dgm:t>
    </dgm:pt>
    <dgm:pt modelId="{7615A38B-AA2B-43E2-AAD2-8004298C5C95}" type="sibTrans" cxnId="{C0C11B9A-BCC2-484F-A376-066C03F2732E}">
      <dgm:prSet/>
      <dgm:spPr/>
      <dgm:t>
        <a:bodyPr/>
        <a:lstStyle/>
        <a:p>
          <a:endParaRPr lang="fr-FR"/>
        </a:p>
      </dgm:t>
    </dgm:pt>
    <dgm:pt modelId="{0FF1F089-25AB-4E06-9F87-8D845A617E01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fr-FR" noProof="0" dirty="0" smtClean="0"/>
            <a:t>Problème rencontré</a:t>
          </a:r>
          <a:endParaRPr lang="fr-FR" noProof="0" dirty="0"/>
        </a:p>
      </dgm:t>
    </dgm:pt>
    <dgm:pt modelId="{8C87DF18-D5B7-44D9-9205-BBE392B91951}" type="parTrans" cxnId="{B4B0F6CD-EFDC-4601-A07B-40B42755C07B}">
      <dgm:prSet/>
      <dgm:spPr/>
      <dgm:t>
        <a:bodyPr/>
        <a:lstStyle/>
        <a:p>
          <a:endParaRPr lang="fr-FR"/>
        </a:p>
      </dgm:t>
    </dgm:pt>
    <dgm:pt modelId="{F94087BB-FF65-49CE-B855-9F954B72A92E}" type="sibTrans" cxnId="{B4B0F6CD-EFDC-4601-A07B-40B42755C07B}">
      <dgm:prSet/>
      <dgm:spPr/>
      <dgm:t>
        <a:bodyPr/>
        <a:lstStyle/>
        <a:p>
          <a:endParaRPr lang="fr-FR"/>
        </a:p>
      </dgm:t>
    </dgm:pt>
    <dgm:pt modelId="{ABF3F3FB-C35B-4378-BE84-9402AC7975B1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fr-FR" noProof="0" dirty="0" smtClean="0"/>
            <a:t>Testes effectué</a:t>
          </a:r>
          <a:endParaRPr lang="fr-FR" noProof="0" dirty="0"/>
        </a:p>
      </dgm:t>
    </dgm:pt>
    <dgm:pt modelId="{4AC8FDAC-3BA5-4482-B79D-E364B712956B}" type="parTrans" cxnId="{8088187E-4A3C-4A2D-B0D3-C1B598E8E9C4}">
      <dgm:prSet/>
      <dgm:spPr/>
      <dgm:t>
        <a:bodyPr/>
        <a:lstStyle/>
        <a:p>
          <a:endParaRPr lang="fr-FR"/>
        </a:p>
      </dgm:t>
    </dgm:pt>
    <dgm:pt modelId="{044C222B-677E-4713-A3EC-BCA455656CAA}" type="sibTrans" cxnId="{8088187E-4A3C-4A2D-B0D3-C1B598E8E9C4}">
      <dgm:prSet/>
      <dgm:spPr/>
      <dgm:t>
        <a:bodyPr/>
        <a:lstStyle/>
        <a:p>
          <a:endParaRPr lang="fr-FR"/>
        </a:p>
      </dgm:t>
    </dgm:pt>
    <dgm:pt modelId="{048AF902-412D-4690-9B43-40F55C0F563C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fr-FR" noProof="0" dirty="0" smtClean="0"/>
            <a:t>Conclusion</a:t>
          </a:r>
          <a:endParaRPr lang="fr-FR" noProof="0" dirty="0"/>
        </a:p>
      </dgm:t>
    </dgm:pt>
    <dgm:pt modelId="{F117C580-938C-420B-B002-790722EC8203}" type="parTrans" cxnId="{8690A3A7-746A-4B03-BFE8-08CE5A5AF37D}">
      <dgm:prSet/>
      <dgm:spPr/>
      <dgm:t>
        <a:bodyPr/>
        <a:lstStyle/>
        <a:p>
          <a:endParaRPr lang="fr-FR"/>
        </a:p>
      </dgm:t>
    </dgm:pt>
    <dgm:pt modelId="{2830297F-F6ED-46A1-A437-52F3729CF525}" type="sibTrans" cxnId="{8690A3A7-746A-4B03-BFE8-08CE5A5AF37D}">
      <dgm:prSet/>
      <dgm:spPr/>
      <dgm:t>
        <a:bodyPr/>
        <a:lstStyle/>
        <a:p>
          <a:endParaRPr lang="fr-FR"/>
        </a:p>
      </dgm:t>
    </dgm:pt>
    <dgm:pt modelId="{39166502-40B2-441C-8391-3FB2E3F462D9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2FE2D3FA-309E-4C49-82F5-739475F937A2}" type="pres">
      <dgm:prSet presAssocID="{AAC263CB-8256-4B03-92FE-1622698FB3E9}" presName="compNode" presStyleCnt="0"/>
      <dgm:spPr/>
    </dgm:pt>
    <dgm:pt modelId="{A913A8AD-8B01-4110-A29F-10CC5F7A2D5A}" type="pres">
      <dgm:prSet presAssocID="{AAC263CB-8256-4B03-92FE-1622698FB3E9}" presName="bgRect" presStyleLbl="bgShp" presStyleIdx="0" presStyleCnt="8"/>
      <dgm:spPr/>
    </dgm:pt>
    <dgm:pt modelId="{25B2245B-A34B-48ED-A134-55D6D3C49DD6}" type="pres">
      <dgm:prSet presAssocID="{AAC263CB-8256-4B03-92FE-1622698FB3E9}" presName="iconRect" presStyleLbl="node1" presStyleIdx="0" presStyleCnt="8"/>
      <dgm:spPr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fr-FR"/>
        </a:p>
      </dgm:t>
      <dgm:extLst/>
    </dgm:pt>
    <dgm:pt modelId="{A4182B5C-E0A1-40BE-97BB-895E1E017E1E}" type="pres">
      <dgm:prSet presAssocID="{AAC263CB-8256-4B03-92FE-1622698FB3E9}" presName="spaceRect" presStyleCnt="0"/>
      <dgm:spPr/>
    </dgm:pt>
    <dgm:pt modelId="{7AD3242E-FC26-455F-B6ED-8FC692CBD89E}" type="pres">
      <dgm:prSet presAssocID="{AAC263CB-8256-4B03-92FE-1622698FB3E9}" presName="parTx" presStyleLbl="revTx" presStyleIdx="0" presStyleCnt="8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594CB585-2BEC-4328-A7FA-33C488D58783}" type="pres">
      <dgm:prSet presAssocID="{808B76D0-8EC7-469A-93AC-7A6017188A9D}" presName="sibTrans" presStyleCnt="0"/>
      <dgm:spPr/>
    </dgm:pt>
    <dgm:pt modelId="{918A7B52-9F1F-4AC9-B240-F07475E6A11B}" type="pres">
      <dgm:prSet presAssocID="{70A6A234-E401-48C9-B06D-1A4CEAED135F}" presName="compNode" presStyleCnt="0"/>
      <dgm:spPr/>
    </dgm:pt>
    <dgm:pt modelId="{F0052C8A-E196-4BF9-ADE4-0F4F2F337BEC}" type="pres">
      <dgm:prSet presAssocID="{70A6A234-E401-48C9-B06D-1A4CEAED135F}" presName="bgRect" presStyleLbl="bgShp" presStyleIdx="1" presStyleCnt="8"/>
      <dgm:spPr/>
    </dgm:pt>
    <dgm:pt modelId="{260FB41E-5829-40B5-82BC-61F704BCF930}" type="pres">
      <dgm:prSet presAssocID="{70A6A234-E401-48C9-B06D-1A4CEAED135F}" presName="iconRect" presStyleLbl="node1" presStyleIdx="1" presStyleCnt="8"/>
      <dgm:spPr/>
    </dgm:pt>
    <dgm:pt modelId="{CC0CB5DC-2EDB-4591-BDBD-34C1809D1754}" type="pres">
      <dgm:prSet presAssocID="{70A6A234-E401-48C9-B06D-1A4CEAED135F}" presName="spaceRect" presStyleCnt="0"/>
      <dgm:spPr/>
    </dgm:pt>
    <dgm:pt modelId="{EF3AC500-0EE9-4416-B94B-136312D7AC26}" type="pres">
      <dgm:prSet presAssocID="{70A6A234-E401-48C9-B06D-1A4CEAED135F}" presName="parTx" presStyleLbl="revTx" presStyleIdx="1" presStyleCnt="8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17E9C680-E9A8-47EC-B206-9F0B6898901F}" type="pres">
      <dgm:prSet presAssocID="{7615A38B-AA2B-43E2-AAD2-8004298C5C95}" presName="sibTrans" presStyleCnt="0"/>
      <dgm:spPr/>
    </dgm:pt>
    <dgm:pt modelId="{2719FFC6-2D0F-438B-8997-447483C0AD39}" type="pres">
      <dgm:prSet presAssocID="{4E8D2E69-0173-4BD3-B96A-7A9C5DD12B47}" presName="compNode" presStyleCnt="0"/>
      <dgm:spPr/>
    </dgm:pt>
    <dgm:pt modelId="{8AC75408-A83A-4B24-A30F-7377A08565C6}" type="pres">
      <dgm:prSet presAssocID="{4E8D2E69-0173-4BD3-B96A-7A9C5DD12B47}" presName="bgRect" presStyleLbl="bgShp" presStyleIdx="2" presStyleCnt="8"/>
      <dgm:spPr/>
    </dgm:pt>
    <dgm:pt modelId="{5088C622-3FFB-47D9-A26D-06054D22A5A7}" type="pres">
      <dgm:prSet presAssocID="{4E8D2E69-0173-4BD3-B96A-7A9C5DD12B47}" presName="iconRect" presStyleLbl="node1" presStyleIdx="2" presStyleCnt="8"/>
      <dgm:spPr>
        <a:blipFill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fr-FR"/>
        </a:p>
      </dgm:t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9FF22361-0B05-4462-BB88-3885C3AC2C02}" type="pres">
      <dgm:prSet presAssocID="{4E8D2E69-0173-4BD3-B96A-7A9C5DD12B47}" presName="spaceRect" presStyleCnt="0"/>
      <dgm:spPr/>
    </dgm:pt>
    <dgm:pt modelId="{DB221D5C-8E51-47CA-9565-DA91D94E4D76}" type="pres">
      <dgm:prSet presAssocID="{4E8D2E69-0173-4BD3-B96A-7A9C5DD12B47}" presName="parTx" presStyleLbl="revTx" presStyleIdx="2" presStyleCnt="8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992BF26A-A15E-47C7-BD99-938750D2A969}" type="pres">
      <dgm:prSet presAssocID="{FEF1E80E-8A9E-4B0A-817C-2A4CFDCF3FB2}" presName="sibTrans" presStyleCnt="0"/>
      <dgm:spPr/>
    </dgm:pt>
    <dgm:pt modelId="{FBDE2D1D-30AD-4684-9397-F4E6543A3644}" type="pres">
      <dgm:prSet presAssocID="{93A6A030-ABAB-4EFA-B539-0FDB3E07C1EF}" presName="compNode" presStyleCnt="0"/>
      <dgm:spPr/>
    </dgm:pt>
    <dgm:pt modelId="{C01A6FD6-644F-4A38-8AAF-FA2CD15EFB95}" type="pres">
      <dgm:prSet presAssocID="{93A6A030-ABAB-4EFA-B539-0FDB3E07C1EF}" presName="bgRect" presStyleLbl="bgShp" presStyleIdx="3" presStyleCnt="8"/>
      <dgm:spPr/>
    </dgm:pt>
    <dgm:pt modelId="{5EA392A0-C484-48E8-81EA-8479B0B6C090}" type="pres">
      <dgm:prSet presAssocID="{93A6A030-ABAB-4EFA-B539-0FDB3E07C1EF}" presName="iconRect" presStyleLbl="node1" presStyleIdx="3" presStyleCnt="8"/>
      <dgm:spPr>
        <a:blipFill>
          <a:blip xmlns:r="http://schemas.openxmlformats.org/officeDocument/2006/relationships"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fr-FR"/>
        </a:p>
      </dgm:t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8C399FA1-94C6-4518-9967-9BBB0F60E37D}" type="pres">
      <dgm:prSet presAssocID="{93A6A030-ABAB-4EFA-B539-0FDB3E07C1EF}" presName="spaceRect" presStyleCnt="0"/>
      <dgm:spPr/>
    </dgm:pt>
    <dgm:pt modelId="{0F594D1E-8E8D-452F-9A66-DA5B842B5860}" type="pres">
      <dgm:prSet presAssocID="{93A6A030-ABAB-4EFA-B539-0FDB3E07C1EF}" presName="parTx" presStyleLbl="revTx" presStyleIdx="3" presStyleCnt="8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2D705EC2-CBBE-47E4-AEA2-2AD46F082614}" type="pres">
      <dgm:prSet presAssocID="{BFE0749E-E343-4A6F-BD09-2810EE6B4BD7}" presName="sibTrans" presStyleCnt="0"/>
      <dgm:spPr/>
    </dgm:pt>
    <dgm:pt modelId="{25872677-98C5-43A3-836D-1EDD9E9315E0}" type="pres">
      <dgm:prSet presAssocID="{ABF3F3FB-C35B-4378-BE84-9402AC7975B1}" presName="compNode" presStyleCnt="0"/>
      <dgm:spPr/>
    </dgm:pt>
    <dgm:pt modelId="{33774F85-4B5A-493B-BB86-E69955225DC1}" type="pres">
      <dgm:prSet presAssocID="{ABF3F3FB-C35B-4378-BE84-9402AC7975B1}" presName="bgRect" presStyleLbl="bgShp" presStyleIdx="4" presStyleCnt="8"/>
      <dgm:spPr/>
    </dgm:pt>
    <dgm:pt modelId="{41475280-AF41-444C-8FEC-AC5F14E54404}" type="pres">
      <dgm:prSet presAssocID="{ABF3F3FB-C35B-4378-BE84-9402AC7975B1}" presName="iconRect" presStyleLbl="node1" presStyleIdx="4" presStyleCnt="8"/>
      <dgm:spPr/>
    </dgm:pt>
    <dgm:pt modelId="{14D5DF5B-3663-4E49-9B70-C5E2024100FD}" type="pres">
      <dgm:prSet presAssocID="{ABF3F3FB-C35B-4378-BE84-9402AC7975B1}" presName="spaceRect" presStyleCnt="0"/>
      <dgm:spPr/>
    </dgm:pt>
    <dgm:pt modelId="{ED899A50-C32D-49F0-BA6C-5F94E6DDC64B}" type="pres">
      <dgm:prSet presAssocID="{ABF3F3FB-C35B-4378-BE84-9402AC7975B1}" presName="parTx" presStyleLbl="revTx" presStyleIdx="4" presStyleCnt="8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DEDA94CF-4A93-4F31-ACE8-ECC22509CA64}" type="pres">
      <dgm:prSet presAssocID="{044C222B-677E-4713-A3EC-BCA455656CAA}" presName="sibTrans" presStyleCnt="0"/>
      <dgm:spPr/>
    </dgm:pt>
    <dgm:pt modelId="{69A5F660-6AC2-4616-9DD2-97B69A02AC94}" type="pres">
      <dgm:prSet presAssocID="{76D56F19-2708-49DB-8F92-D8AC45F23A9A}" presName="compNode" presStyleCnt="0"/>
      <dgm:spPr/>
    </dgm:pt>
    <dgm:pt modelId="{6DC3A653-9B12-4739-B88C-98A411249860}" type="pres">
      <dgm:prSet presAssocID="{76D56F19-2708-49DB-8F92-D8AC45F23A9A}" presName="bgRect" presStyleLbl="bgShp" presStyleIdx="5" presStyleCnt="8"/>
      <dgm:spPr/>
    </dgm:pt>
    <dgm:pt modelId="{9821C656-EFEF-430D-BD29-9D4BB92DACB1}" type="pres">
      <dgm:prSet presAssocID="{76D56F19-2708-49DB-8F92-D8AC45F23A9A}" presName="iconRect" presStyleLbl="node1" presStyleIdx="5" presStyleCnt="8"/>
      <dgm:spPr>
        <a:blipFill>
          <a:blip xmlns:r="http://schemas.openxmlformats.org/officeDocument/2006/relationships"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fr-FR"/>
        </a:p>
      </dgm:t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6A33AFBD-FA33-4891-9EEE-80A564935B4E}" type="pres">
      <dgm:prSet presAssocID="{76D56F19-2708-49DB-8F92-D8AC45F23A9A}" presName="spaceRect" presStyleCnt="0"/>
      <dgm:spPr/>
    </dgm:pt>
    <dgm:pt modelId="{F897ECCA-F261-4E89-8F4D-FFABF292E2CC}" type="pres">
      <dgm:prSet presAssocID="{76D56F19-2708-49DB-8F92-D8AC45F23A9A}" presName="parTx" presStyleLbl="revTx" presStyleIdx="5" presStyleCnt="8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99CEDBF8-FA70-47F3-988A-228B9EB9B273}" type="pres">
      <dgm:prSet presAssocID="{EC8965A1-F755-4945-8AAC-DCF1F68F011E}" presName="sibTrans" presStyleCnt="0"/>
      <dgm:spPr/>
    </dgm:pt>
    <dgm:pt modelId="{5AD7A415-7D27-461E-A7A7-8F8ADE5AE47A}" type="pres">
      <dgm:prSet presAssocID="{0FF1F089-25AB-4E06-9F87-8D845A617E01}" presName="compNode" presStyleCnt="0"/>
      <dgm:spPr/>
    </dgm:pt>
    <dgm:pt modelId="{9C5C8E1D-2373-4F68-B576-A8495D0717E2}" type="pres">
      <dgm:prSet presAssocID="{0FF1F089-25AB-4E06-9F87-8D845A617E01}" presName="bgRect" presStyleLbl="bgShp" presStyleIdx="6" presStyleCnt="8"/>
      <dgm:spPr/>
    </dgm:pt>
    <dgm:pt modelId="{7D112153-2150-412A-960C-B3EA90C056C4}" type="pres">
      <dgm:prSet presAssocID="{0FF1F089-25AB-4E06-9F87-8D845A617E01}" presName="iconRect" presStyleLbl="node1" presStyleIdx="6" presStyleCnt="8"/>
      <dgm:spPr/>
    </dgm:pt>
    <dgm:pt modelId="{077525F4-1308-4B0D-9F3C-A42D85056E0C}" type="pres">
      <dgm:prSet presAssocID="{0FF1F089-25AB-4E06-9F87-8D845A617E01}" presName="spaceRect" presStyleCnt="0"/>
      <dgm:spPr/>
    </dgm:pt>
    <dgm:pt modelId="{A00B2C43-4696-4106-B0F6-A6922057426B}" type="pres">
      <dgm:prSet presAssocID="{0FF1F089-25AB-4E06-9F87-8D845A617E01}" presName="parTx" presStyleLbl="revTx" presStyleIdx="6" presStyleCnt="8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768C16ED-BB04-4FFD-BC34-958D0747B566}" type="pres">
      <dgm:prSet presAssocID="{F94087BB-FF65-49CE-B855-9F954B72A92E}" presName="sibTrans" presStyleCnt="0"/>
      <dgm:spPr/>
    </dgm:pt>
    <dgm:pt modelId="{EBEA42C2-CD91-40FC-ABA2-4E82F7D38E72}" type="pres">
      <dgm:prSet presAssocID="{048AF902-412D-4690-9B43-40F55C0F563C}" presName="compNode" presStyleCnt="0"/>
      <dgm:spPr/>
    </dgm:pt>
    <dgm:pt modelId="{E895B9A2-F9F8-4B19-8FB5-991DF1E43BB1}" type="pres">
      <dgm:prSet presAssocID="{048AF902-412D-4690-9B43-40F55C0F563C}" presName="bgRect" presStyleLbl="bgShp" presStyleIdx="7" presStyleCnt="8"/>
      <dgm:spPr/>
    </dgm:pt>
    <dgm:pt modelId="{FDF74187-410A-43C6-890F-A76A16EE24FD}" type="pres">
      <dgm:prSet presAssocID="{048AF902-412D-4690-9B43-40F55C0F563C}" presName="iconRect" presStyleLbl="node1" presStyleIdx="7" presStyleCnt="8"/>
      <dgm:spPr/>
    </dgm:pt>
    <dgm:pt modelId="{45D1B4AE-839E-4F66-8181-9C24BC3E8292}" type="pres">
      <dgm:prSet presAssocID="{048AF902-412D-4690-9B43-40F55C0F563C}" presName="spaceRect" presStyleCnt="0"/>
      <dgm:spPr/>
    </dgm:pt>
    <dgm:pt modelId="{0EDC889A-BA2B-4D13-9806-F38214A822F8}" type="pres">
      <dgm:prSet presAssocID="{048AF902-412D-4690-9B43-40F55C0F563C}" presName="parTx" presStyleLbl="revTx" presStyleIdx="7" presStyleCnt="8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</dgm:ptLst>
  <dgm:cxnLst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32E90211-17E0-4DDF-9274-DD3E46D811B8}" srcId="{D4503D04-C97E-4622-AE07-D0307CB3B4CA}" destId="{76D56F19-2708-49DB-8F92-D8AC45F23A9A}" srcOrd="5" destOrd="0" parTransId="{9D5610C2-0A12-494A-AC46-8DD17C08B09F}" sibTransId="{EC8965A1-F755-4945-8AAC-DCF1F68F011E}"/>
    <dgm:cxn modelId="{4B40C8DC-6B57-4F5B-8440-7241C649700B}" srcId="{D4503D04-C97E-4622-AE07-D0307CB3B4CA}" destId="{93A6A030-ABAB-4EFA-B539-0FDB3E07C1EF}" srcOrd="3" destOrd="0" parTransId="{3D674B97-6DC6-4A12-85BA-0976D3064237}" sibTransId="{BFE0749E-E343-4A6F-BD09-2810EE6B4BD7}"/>
    <dgm:cxn modelId="{0F866C41-EB5F-47BD-A2CD-A58671F15B67}" srcId="{D4503D04-C97E-4622-AE07-D0307CB3B4CA}" destId="{4E8D2E69-0173-4BD3-B96A-7A9C5DD12B47}" srcOrd="2" destOrd="0" parTransId="{B954BF22-E3B3-4A1C-802E-590228BE2D9C}" sibTransId="{FEF1E80E-8A9E-4B0A-817C-2A4CFDCF3FB2}"/>
    <dgm:cxn modelId="{8DD3354A-9D83-49A7-80C3-4F8667147AC2}" type="presOf" srcId="{4E8D2E69-0173-4BD3-B96A-7A9C5DD12B47}" destId="{DB221D5C-8E51-47CA-9565-DA91D94E4D76}" srcOrd="0" destOrd="0" presId="urn:microsoft.com/office/officeart/2018/2/layout/IconVerticalSolidList"/>
    <dgm:cxn modelId="{B4B0F6CD-EFDC-4601-A07B-40B42755C07B}" srcId="{D4503D04-C97E-4622-AE07-D0307CB3B4CA}" destId="{0FF1F089-25AB-4E06-9F87-8D845A617E01}" srcOrd="6" destOrd="0" parTransId="{8C87DF18-D5B7-44D9-9205-BBE392B91951}" sibTransId="{F94087BB-FF65-49CE-B855-9F954B72A92E}"/>
    <dgm:cxn modelId="{2CCC003E-B7AD-4C30-9C6F-8B298514477E}" type="presOf" srcId="{AAC263CB-8256-4B03-92FE-1622698FB3E9}" destId="{7AD3242E-FC26-455F-B6ED-8FC692CBD89E}" srcOrd="0" destOrd="0" presId="urn:microsoft.com/office/officeart/2018/2/layout/IconVerticalSolidList"/>
    <dgm:cxn modelId="{9A7C8583-1982-4E54-9885-1A2D99918269}" type="presOf" srcId="{0FF1F089-25AB-4E06-9F87-8D845A617E01}" destId="{A00B2C43-4696-4106-B0F6-A6922057426B}" srcOrd="0" destOrd="0" presId="urn:microsoft.com/office/officeart/2018/2/layout/IconVerticalSolidList"/>
    <dgm:cxn modelId="{E7C78E61-E3FA-445D-BAF9-CB775E344677}" type="presOf" srcId="{D4503D04-C97E-4622-AE07-D0307CB3B4CA}" destId="{39166502-40B2-441C-8391-3FB2E3F462D9}" srcOrd="0" destOrd="0" presId="urn:microsoft.com/office/officeart/2018/2/layout/IconVerticalSolidList"/>
    <dgm:cxn modelId="{C0C11B9A-BCC2-484F-A376-066C03F2732E}" srcId="{D4503D04-C97E-4622-AE07-D0307CB3B4CA}" destId="{70A6A234-E401-48C9-B06D-1A4CEAED135F}" srcOrd="1" destOrd="0" parTransId="{C96B165C-24C3-448F-AA44-5C32F7906427}" sibTransId="{7615A38B-AA2B-43E2-AAD2-8004298C5C95}"/>
    <dgm:cxn modelId="{31ADA9C9-4007-4D82-BDBA-F9F1B64C74F7}" type="presOf" srcId="{70A6A234-E401-48C9-B06D-1A4CEAED135F}" destId="{EF3AC500-0EE9-4416-B94B-136312D7AC26}" srcOrd="0" destOrd="0" presId="urn:microsoft.com/office/officeart/2018/2/layout/IconVerticalSolidList"/>
    <dgm:cxn modelId="{A9AE1A1B-3C2F-4C2B-A6F0-7B9B5507022C}" type="presOf" srcId="{048AF902-412D-4690-9B43-40F55C0F563C}" destId="{0EDC889A-BA2B-4D13-9806-F38214A822F8}" srcOrd="0" destOrd="0" presId="urn:microsoft.com/office/officeart/2018/2/layout/IconVerticalSolidList"/>
    <dgm:cxn modelId="{8088187E-4A3C-4A2D-B0D3-C1B598E8E9C4}" srcId="{D4503D04-C97E-4622-AE07-D0307CB3B4CA}" destId="{ABF3F3FB-C35B-4378-BE84-9402AC7975B1}" srcOrd="4" destOrd="0" parTransId="{4AC8FDAC-3BA5-4482-B79D-E364B712956B}" sibTransId="{044C222B-677E-4713-A3EC-BCA455656CAA}"/>
    <dgm:cxn modelId="{8690A3A7-746A-4B03-BFE8-08CE5A5AF37D}" srcId="{D4503D04-C97E-4622-AE07-D0307CB3B4CA}" destId="{048AF902-412D-4690-9B43-40F55C0F563C}" srcOrd="7" destOrd="0" parTransId="{F117C580-938C-420B-B002-790722EC8203}" sibTransId="{2830297F-F6ED-46A1-A437-52F3729CF525}"/>
    <dgm:cxn modelId="{1296621E-BD06-49A5-9A4B-39AFC8600A0C}" type="presOf" srcId="{ABF3F3FB-C35B-4378-BE84-9402AC7975B1}" destId="{ED899A50-C32D-49F0-BA6C-5F94E6DDC64B}" srcOrd="0" destOrd="0" presId="urn:microsoft.com/office/officeart/2018/2/layout/IconVerticalSolidList"/>
    <dgm:cxn modelId="{B134F768-96E5-44D1-BBE9-E70A3003C06F}" type="presOf" srcId="{76D56F19-2708-49DB-8F92-D8AC45F23A9A}" destId="{F897ECCA-F261-4E89-8F4D-FFABF292E2CC}" srcOrd="0" destOrd="0" presId="urn:microsoft.com/office/officeart/2018/2/layout/IconVerticalSolidList"/>
    <dgm:cxn modelId="{BA89D203-428B-4050-8CA3-8CA6BC4D6661}" type="presOf" srcId="{93A6A030-ABAB-4EFA-B539-0FDB3E07C1EF}" destId="{0F594D1E-8E8D-452F-9A66-DA5B842B5860}" srcOrd="0" destOrd="0" presId="urn:microsoft.com/office/officeart/2018/2/layout/IconVerticalSolidList"/>
    <dgm:cxn modelId="{26ADDC92-B8C0-494E-8C80-6C6005724D17}" type="presParOf" srcId="{39166502-40B2-441C-8391-3FB2E3F462D9}" destId="{2FE2D3FA-309E-4C49-82F5-739475F937A2}" srcOrd="0" destOrd="0" presId="urn:microsoft.com/office/officeart/2018/2/layout/IconVerticalSolidList"/>
    <dgm:cxn modelId="{C29062AE-62BE-454A-B75E-11F5FDBE6F09}" type="presParOf" srcId="{2FE2D3FA-309E-4C49-82F5-739475F937A2}" destId="{A913A8AD-8B01-4110-A29F-10CC5F7A2D5A}" srcOrd="0" destOrd="0" presId="urn:microsoft.com/office/officeart/2018/2/layout/IconVerticalSolidList"/>
    <dgm:cxn modelId="{80BF740B-B489-4A39-892F-07E44CC5C1C0}" type="presParOf" srcId="{2FE2D3FA-309E-4C49-82F5-739475F937A2}" destId="{25B2245B-A34B-48ED-A134-55D6D3C49DD6}" srcOrd="1" destOrd="0" presId="urn:microsoft.com/office/officeart/2018/2/layout/IconVerticalSolidList"/>
    <dgm:cxn modelId="{72A78F66-F5FB-4F1D-B34F-9288A80DCCF9}" type="presParOf" srcId="{2FE2D3FA-309E-4C49-82F5-739475F937A2}" destId="{A4182B5C-E0A1-40BE-97BB-895E1E017E1E}" srcOrd="2" destOrd="0" presId="urn:microsoft.com/office/officeart/2018/2/layout/IconVerticalSolidList"/>
    <dgm:cxn modelId="{CDADCEFC-3325-4B77-BD33-28C0E7EC68DF}" type="presParOf" srcId="{2FE2D3FA-309E-4C49-82F5-739475F937A2}" destId="{7AD3242E-FC26-455F-B6ED-8FC692CBD89E}" srcOrd="3" destOrd="0" presId="urn:microsoft.com/office/officeart/2018/2/layout/IconVerticalSolidList"/>
    <dgm:cxn modelId="{B255CD1F-DC14-4C81-98E0-ED70E678F155}" type="presParOf" srcId="{39166502-40B2-441C-8391-3FB2E3F462D9}" destId="{594CB585-2BEC-4328-A7FA-33C488D58783}" srcOrd="1" destOrd="0" presId="urn:microsoft.com/office/officeart/2018/2/layout/IconVerticalSolidList"/>
    <dgm:cxn modelId="{7F0BDCCA-3473-4899-9D62-00F0A4776792}" type="presParOf" srcId="{39166502-40B2-441C-8391-3FB2E3F462D9}" destId="{918A7B52-9F1F-4AC9-B240-F07475E6A11B}" srcOrd="2" destOrd="0" presId="urn:microsoft.com/office/officeart/2018/2/layout/IconVerticalSolidList"/>
    <dgm:cxn modelId="{C5EB311D-42A6-4606-A328-7E8F43308D40}" type="presParOf" srcId="{918A7B52-9F1F-4AC9-B240-F07475E6A11B}" destId="{F0052C8A-E196-4BF9-ADE4-0F4F2F337BEC}" srcOrd="0" destOrd="0" presId="urn:microsoft.com/office/officeart/2018/2/layout/IconVerticalSolidList"/>
    <dgm:cxn modelId="{C731C307-46D5-4BCA-97D4-74D15900F08F}" type="presParOf" srcId="{918A7B52-9F1F-4AC9-B240-F07475E6A11B}" destId="{260FB41E-5829-40B5-82BC-61F704BCF930}" srcOrd="1" destOrd="0" presId="urn:microsoft.com/office/officeart/2018/2/layout/IconVerticalSolidList"/>
    <dgm:cxn modelId="{891FB7A8-FE1A-4480-A29D-72FABD365940}" type="presParOf" srcId="{918A7B52-9F1F-4AC9-B240-F07475E6A11B}" destId="{CC0CB5DC-2EDB-4591-BDBD-34C1809D1754}" srcOrd="2" destOrd="0" presId="urn:microsoft.com/office/officeart/2018/2/layout/IconVerticalSolidList"/>
    <dgm:cxn modelId="{723A2BC6-CBCA-4F02-9265-545A127AB811}" type="presParOf" srcId="{918A7B52-9F1F-4AC9-B240-F07475E6A11B}" destId="{EF3AC500-0EE9-4416-B94B-136312D7AC26}" srcOrd="3" destOrd="0" presId="urn:microsoft.com/office/officeart/2018/2/layout/IconVerticalSolidList"/>
    <dgm:cxn modelId="{AA3397ED-8C99-4D73-A354-5663AD34A3D4}" type="presParOf" srcId="{39166502-40B2-441C-8391-3FB2E3F462D9}" destId="{17E9C680-E9A8-47EC-B206-9F0B6898901F}" srcOrd="3" destOrd="0" presId="urn:microsoft.com/office/officeart/2018/2/layout/IconVerticalSolidList"/>
    <dgm:cxn modelId="{F2C358A5-0DE0-4A85-B08B-B346A7FD8C92}" type="presParOf" srcId="{39166502-40B2-441C-8391-3FB2E3F462D9}" destId="{2719FFC6-2D0F-438B-8997-447483C0AD39}" srcOrd="4" destOrd="0" presId="urn:microsoft.com/office/officeart/2018/2/layout/IconVerticalSolidList"/>
    <dgm:cxn modelId="{A144F9DA-B024-432F-8025-B502433DE1A9}" type="presParOf" srcId="{2719FFC6-2D0F-438B-8997-447483C0AD39}" destId="{8AC75408-A83A-4B24-A30F-7377A08565C6}" srcOrd="0" destOrd="0" presId="urn:microsoft.com/office/officeart/2018/2/layout/IconVerticalSolidList"/>
    <dgm:cxn modelId="{B235678E-76FA-42F1-85AC-CA9A11513663}" type="presParOf" srcId="{2719FFC6-2D0F-438B-8997-447483C0AD39}" destId="{5088C622-3FFB-47D9-A26D-06054D22A5A7}" srcOrd="1" destOrd="0" presId="urn:microsoft.com/office/officeart/2018/2/layout/IconVerticalSolidList"/>
    <dgm:cxn modelId="{0D6A5454-FE3D-4816-8149-AFF9418AC9F0}" type="presParOf" srcId="{2719FFC6-2D0F-438B-8997-447483C0AD39}" destId="{9FF22361-0B05-4462-BB88-3885C3AC2C02}" srcOrd="2" destOrd="0" presId="urn:microsoft.com/office/officeart/2018/2/layout/IconVerticalSolidList"/>
    <dgm:cxn modelId="{3F9887C8-C263-43A4-806C-EB1DBEAC0AC8}" type="presParOf" srcId="{2719FFC6-2D0F-438B-8997-447483C0AD39}" destId="{DB221D5C-8E51-47CA-9565-DA91D94E4D76}" srcOrd="3" destOrd="0" presId="urn:microsoft.com/office/officeart/2018/2/layout/IconVerticalSolidList"/>
    <dgm:cxn modelId="{1E48D072-6B50-48FA-8B7A-3FBA213BE1E9}" type="presParOf" srcId="{39166502-40B2-441C-8391-3FB2E3F462D9}" destId="{992BF26A-A15E-47C7-BD99-938750D2A969}" srcOrd="5" destOrd="0" presId="urn:microsoft.com/office/officeart/2018/2/layout/IconVerticalSolidList"/>
    <dgm:cxn modelId="{5A9D4D51-54F8-4319-BD9F-1604BE37AF78}" type="presParOf" srcId="{39166502-40B2-441C-8391-3FB2E3F462D9}" destId="{FBDE2D1D-30AD-4684-9397-F4E6543A3644}" srcOrd="6" destOrd="0" presId="urn:microsoft.com/office/officeart/2018/2/layout/IconVerticalSolidList"/>
    <dgm:cxn modelId="{3E5A8EE5-6065-4BE8-9011-16A9C6639CE1}" type="presParOf" srcId="{FBDE2D1D-30AD-4684-9397-F4E6543A3644}" destId="{C01A6FD6-644F-4A38-8AAF-FA2CD15EFB95}" srcOrd="0" destOrd="0" presId="urn:microsoft.com/office/officeart/2018/2/layout/IconVerticalSolidList"/>
    <dgm:cxn modelId="{B9C04EEE-E1A4-4318-BBD7-A210EABEBCFA}" type="presParOf" srcId="{FBDE2D1D-30AD-4684-9397-F4E6543A3644}" destId="{5EA392A0-C484-48E8-81EA-8479B0B6C090}" srcOrd="1" destOrd="0" presId="urn:microsoft.com/office/officeart/2018/2/layout/IconVerticalSolidList"/>
    <dgm:cxn modelId="{A2D8A5DC-41BC-4646-8EE3-A0B84BC021ED}" type="presParOf" srcId="{FBDE2D1D-30AD-4684-9397-F4E6543A3644}" destId="{8C399FA1-94C6-4518-9967-9BBB0F60E37D}" srcOrd="2" destOrd="0" presId="urn:microsoft.com/office/officeart/2018/2/layout/IconVerticalSolidList"/>
    <dgm:cxn modelId="{A79A35EE-F4FE-4591-9922-DD95A1602BFB}" type="presParOf" srcId="{FBDE2D1D-30AD-4684-9397-F4E6543A3644}" destId="{0F594D1E-8E8D-452F-9A66-DA5B842B5860}" srcOrd="3" destOrd="0" presId="urn:microsoft.com/office/officeart/2018/2/layout/IconVerticalSolidList"/>
    <dgm:cxn modelId="{CFFF59E0-F136-4A57-B1C7-38DA105F352E}" type="presParOf" srcId="{39166502-40B2-441C-8391-3FB2E3F462D9}" destId="{2D705EC2-CBBE-47E4-AEA2-2AD46F082614}" srcOrd="7" destOrd="0" presId="urn:microsoft.com/office/officeart/2018/2/layout/IconVerticalSolidList"/>
    <dgm:cxn modelId="{2D6DD285-970F-495E-9B87-9458C5E39A40}" type="presParOf" srcId="{39166502-40B2-441C-8391-3FB2E3F462D9}" destId="{25872677-98C5-43A3-836D-1EDD9E9315E0}" srcOrd="8" destOrd="0" presId="urn:microsoft.com/office/officeart/2018/2/layout/IconVerticalSolidList"/>
    <dgm:cxn modelId="{28DFC7A7-9C19-4C1A-A8AF-DC82E8262065}" type="presParOf" srcId="{25872677-98C5-43A3-836D-1EDD9E9315E0}" destId="{33774F85-4B5A-493B-BB86-E69955225DC1}" srcOrd="0" destOrd="0" presId="urn:microsoft.com/office/officeart/2018/2/layout/IconVerticalSolidList"/>
    <dgm:cxn modelId="{A66B0B62-2C34-46BF-B23A-61DF4B697C5F}" type="presParOf" srcId="{25872677-98C5-43A3-836D-1EDD9E9315E0}" destId="{41475280-AF41-444C-8FEC-AC5F14E54404}" srcOrd="1" destOrd="0" presId="urn:microsoft.com/office/officeart/2018/2/layout/IconVerticalSolidList"/>
    <dgm:cxn modelId="{99133B40-53E0-4469-AB19-4B23766F749A}" type="presParOf" srcId="{25872677-98C5-43A3-836D-1EDD9E9315E0}" destId="{14D5DF5B-3663-4E49-9B70-C5E2024100FD}" srcOrd="2" destOrd="0" presId="urn:microsoft.com/office/officeart/2018/2/layout/IconVerticalSolidList"/>
    <dgm:cxn modelId="{AE98BB6A-DB41-4296-8FCC-22DDBD072C7F}" type="presParOf" srcId="{25872677-98C5-43A3-836D-1EDD9E9315E0}" destId="{ED899A50-C32D-49F0-BA6C-5F94E6DDC64B}" srcOrd="3" destOrd="0" presId="urn:microsoft.com/office/officeart/2018/2/layout/IconVerticalSolidList"/>
    <dgm:cxn modelId="{97D3C4DF-8AB8-4768-A8DF-BF8CDAA0557E}" type="presParOf" srcId="{39166502-40B2-441C-8391-3FB2E3F462D9}" destId="{DEDA94CF-4A93-4F31-ACE8-ECC22509CA64}" srcOrd="9" destOrd="0" presId="urn:microsoft.com/office/officeart/2018/2/layout/IconVerticalSolidList"/>
    <dgm:cxn modelId="{56159C05-5E7A-41E3-850F-493F57D1B3B7}" type="presParOf" srcId="{39166502-40B2-441C-8391-3FB2E3F462D9}" destId="{69A5F660-6AC2-4616-9DD2-97B69A02AC94}" srcOrd="10" destOrd="0" presId="urn:microsoft.com/office/officeart/2018/2/layout/IconVerticalSolidList"/>
    <dgm:cxn modelId="{F24F5157-D892-40ED-B4DD-33979C522E60}" type="presParOf" srcId="{69A5F660-6AC2-4616-9DD2-97B69A02AC94}" destId="{6DC3A653-9B12-4739-B88C-98A411249860}" srcOrd="0" destOrd="0" presId="urn:microsoft.com/office/officeart/2018/2/layout/IconVerticalSolidList"/>
    <dgm:cxn modelId="{28D3C703-C304-4614-AC62-262C9F8BAC6E}" type="presParOf" srcId="{69A5F660-6AC2-4616-9DD2-97B69A02AC94}" destId="{9821C656-EFEF-430D-BD29-9D4BB92DACB1}" srcOrd="1" destOrd="0" presId="urn:microsoft.com/office/officeart/2018/2/layout/IconVerticalSolidList"/>
    <dgm:cxn modelId="{EE121D30-3788-4A53-BC8F-72AC36D3AE9F}" type="presParOf" srcId="{69A5F660-6AC2-4616-9DD2-97B69A02AC94}" destId="{6A33AFBD-FA33-4891-9EEE-80A564935B4E}" srcOrd="2" destOrd="0" presId="urn:microsoft.com/office/officeart/2018/2/layout/IconVerticalSolidList"/>
    <dgm:cxn modelId="{31A1B91B-0683-453F-A0F2-14A835A7F2C4}" type="presParOf" srcId="{69A5F660-6AC2-4616-9DD2-97B69A02AC94}" destId="{F897ECCA-F261-4E89-8F4D-FFABF292E2CC}" srcOrd="3" destOrd="0" presId="urn:microsoft.com/office/officeart/2018/2/layout/IconVerticalSolidList"/>
    <dgm:cxn modelId="{2DA4087E-C110-48F8-8CC3-85CE4BEE7E81}" type="presParOf" srcId="{39166502-40B2-441C-8391-3FB2E3F462D9}" destId="{99CEDBF8-FA70-47F3-988A-228B9EB9B273}" srcOrd="11" destOrd="0" presId="urn:microsoft.com/office/officeart/2018/2/layout/IconVerticalSolidList"/>
    <dgm:cxn modelId="{CB4087A4-01FD-4402-8D1B-478D36B8A144}" type="presParOf" srcId="{39166502-40B2-441C-8391-3FB2E3F462D9}" destId="{5AD7A415-7D27-461E-A7A7-8F8ADE5AE47A}" srcOrd="12" destOrd="0" presId="urn:microsoft.com/office/officeart/2018/2/layout/IconVerticalSolidList"/>
    <dgm:cxn modelId="{D096527C-58ED-488C-BC63-00F257DA1E00}" type="presParOf" srcId="{5AD7A415-7D27-461E-A7A7-8F8ADE5AE47A}" destId="{9C5C8E1D-2373-4F68-B576-A8495D0717E2}" srcOrd="0" destOrd="0" presId="urn:microsoft.com/office/officeart/2018/2/layout/IconVerticalSolidList"/>
    <dgm:cxn modelId="{61B5E4CD-A3E2-46A1-BC2F-AF7E89073F7B}" type="presParOf" srcId="{5AD7A415-7D27-461E-A7A7-8F8ADE5AE47A}" destId="{7D112153-2150-412A-960C-B3EA90C056C4}" srcOrd="1" destOrd="0" presId="urn:microsoft.com/office/officeart/2018/2/layout/IconVerticalSolidList"/>
    <dgm:cxn modelId="{C71AE072-BB0A-4CAC-9A92-506C76AD5AF8}" type="presParOf" srcId="{5AD7A415-7D27-461E-A7A7-8F8ADE5AE47A}" destId="{077525F4-1308-4B0D-9F3C-A42D85056E0C}" srcOrd="2" destOrd="0" presId="urn:microsoft.com/office/officeart/2018/2/layout/IconVerticalSolidList"/>
    <dgm:cxn modelId="{3D05ED63-297C-4004-A89F-7BB64DF3D07A}" type="presParOf" srcId="{5AD7A415-7D27-461E-A7A7-8F8ADE5AE47A}" destId="{A00B2C43-4696-4106-B0F6-A6922057426B}" srcOrd="3" destOrd="0" presId="urn:microsoft.com/office/officeart/2018/2/layout/IconVerticalSolidList"/>
    <dgm:cxn modelId="{7E9C64BF-AAE0-4D3A-86AF-3920FA4DDE33}" type="presParOf" srcId="{39166502-40B2-441C-8391-3FB2E3F462D9}" destId="{768C16ED-BB04-4FFD-BC34-958D0747B566}" srcOrd="13" destOrd="0" presId="urn:microsoft.com/office/officeart/2018/2/layout/IconVerticalSolidList"/>
    <dgm:cxn modelId="{4E47CAF6-139F-4B6C-A6D1-198BADF6B205}" type="presParOf" srcId="{39166502-40B2-441C-8391-3FB2E3F462D9}" destId="{EBEA42C2-CD91-40FC-ABA2-4E82F7D38E72}" srcOrd="14" destOrd="0" presId="urn:microsoft.com/office/officeart/2018/2/layout/IconVerticalSolidList"/>
    <dgm:cxn modelId="{0D54FB08-E834-4357-8462-D319FBD2DCE2}" type="presParOf" srcId="{EBEA42C2-CD91-40FC-ABA2-4E82F7D38E72}" destId="{E895B9A2-F9F8-4B19-8FB5-991DF1E43BB1}" srcOrd="0" destOrd="0" presId="urn:microsoft.com/office/officeart/2018/2/layout/IconVerticalSolidList"/>
    <dgm:cxn modelId="{F6E9E010-50FF-4664-BD31-932D8746809D}" type="presParOf" srcId="{EBEA42C2-CD91-40FC-ABA2-4E82F7D38E72}" destId="{FDF74187-410A-43C6-890F-A76A16EE24FD}" srcOrd="1" destOrd="0" presId="urn:microsoft.com/office/officeart/2018/2/layout/IconVerticalSolidList"/>
    <dgm:cxn modelId="{9AA02C4A-31C9-49D8-952B-87200D5DF659}" type="presParOf" srcId="{EBEA42C2-CD91-40FC-ABA2-4E82F7D38E72}" destId="{45D1B4AE-839E-4F66-8181-9C24BC3E8292}" srcOrd="2" destOrd="0" presId="urn:microsoft.com/office/officeart/2018/2/layout/IconVerticalSolidList"/>
    <dgm:cxn modelId="{DAA66BBD-7049-4F19-A30F-B620C1307C9D}" type="presParOf" srcId="{EBEA42C2-CD91-40FC-ABA2-4E82F7D38E72}" destId="{0EDC889A-BA2B-4D13-9806-F38214A822F8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fr-FR" noProof="1" smtClean="0"/>
            <a:t>Manque d’information sur le USB</a:t>
          </a:r>
          <a:endParaRPr lang="fr-FR" noProof="1"/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fr-FR" dirty="0"/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fr-FR" noProof="1"/>
        </a:p>
      </dgm:t>
    </dgm:pt>
    <dgm:pt modelId="{1E4A4BA3-DA3A-4B8A-9915-6411C96BC20F}">
      <dgm:prSet phldrT="[Text]"/>
      <dgm:spPr/>
      <dgm:t>
        <a:bodyPr rtlCol="0"/>
        <a:lstStyle/>
        <a:p>
          <a:pPr rtl="0"/>
          <a:r>
            <a:rPr lang="fr-FR" noProof="1" smtClean="0"/>
            <a:t>Mauvaise documentation dans le rapport </a:t>
          </a:r>
          <a:endParaRPr lang="fr-FR" noProof="1"/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fr-FR" dirty="0"/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fr-FR" noProof="1"/>
        </a:p>
      </dgm:t>
    </dgm:pt>
    <dgm:pt modelId="{043B841A-F98C-4C81-AB84-52109901E342}">
      <dgm:prSet phldrT="[Text]"/>
      <dgm:spPr/>
      <dgm:t>
        <a:bodyPr rtlCol="0"/>
        <a:lstStyle/>
        <a:p>
          <a:pPr rtl="0"/>
          <a:r>
            <a:rPr lang="fr-FR" noProof="1" smtClean="0"/>
            <a:t>A tester ave c le projet de cdc_com_port_single</a:t>
          </a:r>
          <a:endParaRPr lang="fr-FR" noProof="1"/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fr-FR" dirty="0"/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fr-FR" dirty="0"/>
        </a:p>
      </dgm:t>
    </dgm:pt>
    <dgm:pt modelId="{C29A095F-9713-450D-BC51-29AD442C2770}">
      <dgm:prSet phldrT="[Text]"/>
      <dgm:spPr/>
      <dgm:t>
        <a:bodyPr rtlCol="0"/>
        <a:lstStyle/>
        <a:p>
          <a:pPr rtl="0"/>
          <a:r>
            <a:rPr lang="fr-FR" noProof="1" smtClean="0"/>
            <a:t>Manque du composant de filtrage USB</a:t>
          </a:r>
          <a:endParaRPr lang="fr-FR" noProof="1"/>
        </a:p>
      </dgm:t>
    </dgm:pt>
    <dgm:pt modelId="{74E9E314-F3CA-4B8F-BC17-03206B7B079C}" type="parTrans" cxnId="{8FCDF8FA-1FCD-4A92-B3D2-31B5AA78E7AA}">
      <dgm:prSet/>
      <dgm:spPr/>
      <dgm:t>
        <a:bodyPr/>
        <a:lstStyle/>
        <a:p>
          <a:endParaRPr lang="fr-FR"/>
        </a:p>
      </dgm:t>
    </dgm:pt>
    <dgm:pt modelId="{73D0D594-8345-4604-8BD1-F9C55B046A4D}" type="sibTrans" cxnId="{8FCDF8FA-1FCD-4A92-B3D2-31B5AA78E7AA}">
      <dgm:prSet/>
      <dgm:spPr/>
      <dgm:t>
        <a:bodyPr/>
        <a:lstStyle/>
        <a:p>
          <a:endParaRPr lang="fr-FR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3"/>
      <dgm:spPr/>
      <dgm:t>
        <a:bodyPr/>
        <a:lstStyle/>
        <a:p>
          <a:endParaRPr lang="fr-FR"/>
        </a:p>
      </dgm:t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DBE7966-B064-4D5A-91C1-B126296B097E}" type="pres">
      <dgm:prSet presAssocID="{959D1F61-9C7C-49C0-A6E2-88726C7C8326}" presName="spacerT" presStyleCnt="0"/>
      <dgm:spPr/>
    </dgm:pt>
    <dgm:pt modelId="{E2F8411C-AA60-4B35-9A44-1F7AABDF7EAF}" type="pres">
      <dgm:prSet presAssocID="{959D1F61-9C7C-49C0-A6E2-88726C7C8326}" presName="sibTrans" presStyleLbl="sibTrans2D1" presStyleIdx="1" presStyleCnt="3"/>
      <dgm:spPr/>
      <dgm:t>
        <a:bodyPr/>
        <a:lstStyle/>
        <a:p>
          <a:endParaRPr lang="fr-FR"/>
        </a:p>
      </dgm:t>
    </dgm:pt>
    <dgm:pt modelId="{7F790010-620D-4659-A73D-ED84B28CE5B8}" type="pres">
      <dgm:prSet presAssocID="{959D1F61-9C7C-49C0-A6E2-88726C7C8326}" presName="spacerB" presStyleCnt="0"/>
      <dgm:spPr/>
    </dgm:pt>
    <dgm:pt modelId="{C334725D-323A-447B-ADAA-09C96B3A3FA5}" type="pres">
      <dgm:prSet presAssocID="{C29A095F-9713-450D-BC51-29AD442C277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099C925-C7DB-4A61-B291-CB438C0A7F0D}" type="pres">
      <dgm:prSet presAssocID="{FEB91A50-C686-4934-BF7B-05A6134A6AB8}" presName="sibTransLast" presStyleLbl="sibTrans2D1" presStyleIdx="2" presStyleCnt="3"/>
      <dgm:spPr/>
      <dgm:t>
        <a:bodyPr/>
        <a:lstStyle/>
        <a:p>
          <a:endParaRPr lang="fr-FR"/>
        </a:p>
      </dgm:t>
    </dgm:pt>
    <dgm:pt modelId="{B23ED902-1DB9-402A-ABCF-893F98924155}" type="pres">
      <dgm:prSet presAssocID="{FEB91A50-C686-4934-BF7B-05A6134A6AB8}" presName="connectorText" presStyleLbl="sibTrans2D1" presStyleIdx="2" presStyleCnt="3"/>
      <dgm:spPr/>
      <dgm:t>
        <a:bodyPr/>
        <a:lstStyle/>
        <a:p>
          <a:endParaRPr lang="fr-FR"/>
        </a:p>
      </dgm:t>
    </dgm:pt>
    <dgm:pt modelId="{CE32A684-AD51-4BA5-A6FB-097E50C4D2D0}" type="pres">
      <dgm:prSet presAssocID="{FEB91A50-C686-4934-BF7B-05A6134A6AB8}" presName="las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5984A7B2-F98A-4B8D-B49E-9A43E54E62E4}" type="presOf" srcId="{73D0D594-8345-4604-8BD1-F9C55B046A4D}" destId="{B23ED902-1DB9-402A-ABCF-893F98924155}" srcOrd="1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405D2B96-501D-415F-B240-24D9D7CFE4D3}" srcId="{FEB91A50-C686-4934-BF7B-05A6134A6AB8}" destId="{043B841A-F98C-4C81-AB84-52109901E342}" srcOrd="3" destOrd="0" parTransId="{884CBC1F-71DD-48DD-9AF2-52AF262DEBBD}" sibTransId="{CAFE7C63-AB58-4477-983E-8167878024D9}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8FCDF8FA-1FCD-4A92-B3D2-31B5AA78E7AA}" srcId="{FEB91A50-C686-4934-BF7B-05A6134A6AB8}" destId="{C29A095F-9713-450D-BC51-29AD442C2770}" srcOrd="2" destOrd="0" parTransId="{74E9E314-F3CA-4B8F-BC17-03206B7B079C}" sibTransId="{73D0D594-8345-4604-8BD1-F9C55B046A4D}"/>
    <dgm:cxn modelId="{35E4A762-3172-4D29-A5F0-8177A1B2E7F0}" type="presOf" srcId="{73D0D594-8345-4604-8BD1-F9C55B046A4D}" destId="{9099C925-C7DB-4A61-B291-CB438C0A7F0D}" srcOrd="0" destOrd="0" presId="urn:microsoft.com/office/officeart/2005/8/layout/equation2"/>
    <dgm:cxn modelId="{CC11D65F-C6E4-4D1D-A7ED-8B260F44DDE2}" type="presOf" srcId="{C29A095F-9713-450D-BC51-29AD442C2770}" destId="{C334725D-323A-447B-ADAA-09C96B3A3FA5}" srcOrd="0" destOrd="0" presId="urn:microsoft.com/office/officeart/2005/8/layout/equation2"/>
    <dgm:cxn modelId="{F34C2070-E050-4BE0-92FD-2D92D3B9CC09}" type="presOf" srcId="{959D1F61-9C7C-49C0-A6E2-88726C7C8326}" destId="{E2F8411C-AA60-4B35-9A44-1F7AABDF7EAF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DABB7076-7170-4D59-8C5F-4C24E56B329F}" type="presParOf" srcId="{F338DD27-DDEE-4499-B3DC-4D88CAAE87B5}" destId="{2DBE7966-B064-4D5A-91C1-B126296B097E}" srcOrd="5" destOrd="0" presId="urn:microsoft.com/office/officeart/2005/8/layout/equation2"/>
    <dgm:cxn modelId="{05DE84B5-D807-4F17-A726-8E532A1ECC83}" type="presParOf" srcId="{F338DD27-DDEE-4499-B3DC-4D88CAAE87B5}" destId="{E2F8411C-AA60-4B35-9A44-1F7AABDF7EAF}" srcOrd="6" destOrd="0" presId="urn:microsoft.com/office/officeart/2005/8/layout/equation2"/>
    <dgm:cxn modelId="{34112FCF-E1F9-4046-8B1C-9D8417197F57}" type="presParOf" srcId="{F338DD27-DDEE-4499-B3DC-4D88CAAE87B5}" destId="{7F790010-620D-4659-A73D-ED84B28CE5B8}" srcOrd="7" destOrd="0" presId="urn:microsoft.com/office/officeart/2005/8/layout/equation2"/>
    <dgm:cxn modelId="{C9AD41C6-E2BB-42BF-BDF6-C2EDA9E11453}" type="presParOf" srcId="{F338DD27-DDEE-4499-B3DC-4D88CAAE87B5}" destId="{C334725D-323A-447B-ADAA-09C96B3A3FA5}" srcOrd="8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1E4A4BA3-DA3A-4B8A-9915-6411C96BC20F}">
      <dgm:prSet phldrT="[Text]"/>
      <dgm:spPr/>
      <dgm:t>
        <a:bodyPr rtlCol="0"/>
        <a:lstStyle/>
        <a:p>
          <a:pPr rtl="0"/>
          <a:r>
            <a:rPr lang="fr-FR" noProof="1" smtClean="0"/>
            <a:t>Toutes les versions disponible sont a débuger</a:t>
          </a:r>
          <a:endParaRPr lang="fr-FR" noProof="1"/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fr-FR" dirty="0"/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fr-FR" noProof="1"/>
        </a:p>
      </dgm:t>
    </dgm:pt>
    <dgm:pt modelId="{043B841A-F98C-4C81-AB84-52109901E342}">
      <dgm:prSet phldrT="[Text]"/>
      <dgm:spPr/>
      <dgm:t>
        <a:bodyPr rtlCol="0"/>
        <a:lstStyle/>
        <a:p>
          <a:pPr rtl="0"/>
          <a:r>
            <a:rPr lang="fr-FR" noProof="1" smtClean="0"/>
            <a:t>Utilisation de la version V1 correction des bugs</a:t>
          </a:r>
          <a:endParaRPr lang="fr-FR" noProof="1"/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fr-FR" dirty="0"/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fr-FR" dirty="0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fr-FR" noProof="1" smtClean="0"/>
            <a:t>Manque d’information au niveau des versions du code</a:t>
          </a:r>
          <a:endParaRPr lang="fr-FR" noProof="1"/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fr-FR" noProof="1"/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fr-FR" dirty="0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/>
      <dgm:spPr/>
      <dgm:t>
        <a:bodyPr/>
        <a:lstStyle/>
        <a:p>
          <a:endParaRPr lang="fr-FR"/>
        </a:p>
      </dgm:t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099C925-C7DB-4A61-B291-CB438C0A7F0D}" type="pres">
      <dgm:prSet presAssocID="{FEB91A50-C686-4934-BF7B-05A6134A6AB8}" presName="sibTransLast" presStyleLbl="sibTrans2D1" presStyleIdx="1" presStyleCnt="2"/>
      <dgm:spPr/>
      <dgm:t>
        <a:bodyPr/>
        <a:lstStyle/>
        <a:p>
          <a:endParaRPr lang="fr-FR"/>
        </a:p>
      </dgm:t>
    </dgm:pt>
    <dgm:pt modelId="{B23ED902-1DB9-402A-ABCF-893F98924155}" type="pres">
      <dgm:prSet presAssocID="{FEB91A50-C686-4934-BF7B-05A6134A6AB8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4C4F5E16-F7E9-4F82-8046-55294BDC44DA}" type="presOf" srcId="{959D1F61-9C7C-49C0-A6E2-88726C7C8326}" destId="{9099C925-C7DB-4A61-B291-CB438C0A7F0D}" srcOrd="0" destOrd="0" presId="urn:microsoft.com/office/officeart/2005/8/layout/equation2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C5D4BFCA-F14F-4558-9F06-9D2AAF9DF372}" type="presOf" srcId="{959D1F61-9C7C-49C0-A6E2-88726C7C8326}" destId="{B23ED902-1DB9-402A-ABCF-893F98924155}" srcOrd="1" destOrd="0" presId="urn:microsoft.com/office/officeart/2005/8/layout/equation2"/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43B841A-F98C-4C81-AB84-52109901E342}">
      <dgm:prSet phldrT="[Text]"/>
      <dgm:spPr/>
      <dgm:t>
        <a:bodyPr rtlCol="0"/>
        <a:lstStyle/>
        <a:p>
          <a:pPr rtl="0"/>
          <a:r>
            <a:rPr lang="fr-FR" noProof="1" smtClean="0"/>
            <a:t>Pas de communication USB</a:t>
          </a:r>
          <a:endParaRPr lang="fr-FR" noProof="1"/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fr-FR" dirty="0"/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fr-FR" dirty="0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fr-FR" noProof="1" smtClean="0"/>
            <a:t>Création d’un projet de communication USB</a:t>
          </a:r>
          <a:endParaRPr lang="fr-FR" noProof="1"/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fr-FR" noProof="1"/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fr-FR" dirty="0"/>
        </a:p>
      </dgm:t>
    </dgm:pt>
    <dgm:pt modelId="{C0AB30BA-5618-4AC0-B8C9-E9EBBA914181}">
      <dgm:prSet phldrT="[Text]"/>
      <dgm:spPr/>
      <dgm:t>
        <a:bodyPr rtlCol="0"/>
        <a:lstStyle/>
        <a:p>
          <a:pPr rtl="0"/>
          <a:r>
            <a:rPr lang="fr-FR" noProof="1" smtClean="0"/>
            <a:t>Configuration MHC</a:t>
          </a:r>
          <a:endParaRPr lang="fr-FR" noProof="1"/>
        </a:p>
      </dgm:t>
    </dgm:pt>
    <dgm:pt modelId="{C3E59EB5-AD8C-4F54-8D5B-2270D91AF3C7}" type="parTrans" cxnId="{D73534EE-C53D-47F3-A042-E94D420C9289}">
      <dgm:prSet/>
      <dgm:spPr/>
      <dgm:t>
        <a:bodyPr/>
        <a:lstStyle/>
        <a:p>
          <a:endParaRPr lang="fr-FR"/>
        </a:p>
      </dgm:t>
    </dgm:pt>
    <dgm:pt modelId="{3F47939D-0977-4E34-8BA1-13F576C466C2}" type="sibTrans" cxnId="{D73534EE-C53D-47F3-A042-E94D420C9289}">
      <dgm:prSet/>
      <dgm:spPr/>
      <dgm:t>
        <a:bodyPr/>
        <a:lstStyle/>
        <a:p>
          <a:endParaRPr lang="fr-FR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 custLinFactNeighborX="-75872" custLinFactNeighborY="-2367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 custLinFactX="-42553" custLinFactNeighborX="-100000" custLinFactNeighborY="-17195"/>
      <dgm:spPr/>
      <dgm:t>
        <a:bodyPr/>
        <a:lstStyle/>
        <a:p>
          <a:endParaRPr lang="fr-FR"/>
        </a:p>
      </dgm:t>
    </dgm:pt>
    <dgm:pt modelId="{7F368ACB-451A-4DB3-94AB-324DC7D0203D}" type="pres">
      <dgm:prSet presAssocID="{1B4F2771-3339-49BF-913A-037BBE81F3E9}" presName="spacerB" presStyleCnt="0"/>
      <dgm:spPr/>
    </dgm:pt>
    <dgm:pt modelId="{2E3322E5-00C2-4C56-9C15-A7782D86E699}" type="pres">
      <dgm:prSet presAssocID="{C0AB30BA-5618-4AC0-B8C9-E9EBBA914181}" presName="node" presStyleLbl="node1" presStyleIdx="1" presStyleCnt="3" custLinFactNeighborX="-78790" custLinFactNeighborY="-7187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099C925-C7DB-4A61-B291-CB438C0A7F0D}" type="pres">
      <dgm:prSet presAssocID="{FEB91A50-C686-4934-BF7B-05A6134A6AB8}" presName="sibTransLast" presStyleLbl="sibTrans2D1" presStyleIdx="1" presStyleCnt="2" custFlipVert="1" custScaleX="38558" custScaleY="65841" custLinFactNeighborX="37402" custLinFactNeighborY="-4886"/>
      <dgm:spPr/>
      <dgm:t>
        <a:bodyPr/>
        <a:lstStyle/>
        <a:p>
          <a:endParaRPr lang="fr-FR"/>
        </a:p>
      </dgm:t>
    </dgm:pt>
    <dgm:pt modelId="{B23ED902-1DB9-402A-ABCF-893F98924155}" type="pres">
      <dgm:prSet presAssocID="{FEB91A50-C686-4934-BF7B-05A6134A6AB8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CE32A684-AD51-4BA5-A6FB-097E50C4D2D0}" type="pres">
      <dgm:prSet presAssocID="{FEB91A50-C686-4934-BF7B-05A6134A6AB8}" presName="lastNode" presStyleLbl="node1" presStyleIdx="2" presStyleCnt="3" custLinFactNeighborX="73223" custLinFactNeighborY="-3177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23065214-922E-4DB6-9696-5EA5042C2C16}" type="presOf" srcId="{3F47939D-0977-4E34-8BA1-13F576C466C2}" destId="{B23ED902-1DB9-402A-ABCF-893F98924155}" srcOrd="1" destOrd="0" presId="urn:microsoft.com/office/officeart/2005/8/layout/equation2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D73534EE-C53D-47F3-A042-E94D420C9289}" srcId="{FEB91A50-C686-4934-BF7B-05A6134A6AB8}" destId="{C0AB30BA-5618-4AC0-B8C9-E9EBBA914181}" srcOrd="1" destOrd="0" parTransId="{C3E59EB5-AD8C-4F54-8D5B-2270D91AF3C7}" sibTransId="{3F47939D-0977-4E34-8BA1-13F576C466C2}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CD0E512F-9333-4229-B8C5-58F730580CEE}" type="presOf" srcId="{3F47939D-0977-4E34-8BA1-13F576C466C2}" destId="{9099C925-C7DB-4A61-B291-CB438C0A7F0D}" srcOrd="0" destOrd="0" presId="urn:microsoft.com/office/officeart/2005/8/layout/equation2"/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E74C4740-A0BD-4BB8-B7FD-AFC181DD5005}" type="presOf" srcId="{C0AB30BA-5618-4AC0-B8C9-E9EBBA914181}" destId="{2E3322E5-00C2-4C56-9C15-A7782D86E699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CDE63199-057C-45FB-A87B-16CC915C81AC}" type="presParOf" srcId="{F338DD27-DDEE-4499-B3DC-4D88CAAE87B5}" destId="{2E3322E5-00C2-4C56-9C15-A7782D86E699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13A8AD-8B01-4110-A29F-10CC5F7A2D5A}">
      <dsp:nvSpPr>
        <dsp:cNvPr id="0" name=""/>
        <dsp:cNvSpPr/>
      </dsp:nvSpPr>
      <dsp:spPr>
        <a:xfrm>
          <a:off x="0" y="432"/>
          <a:ext cx="3724657" cy="3631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B2245B-A34B-48ED-A134-55D6D3C49DD6}">
      <dsp:nvSpPr>
        <dsp:cNvPr id="0" name=""/>
        <dsp:cNvSpPr/>
      </dsp:nvSpPr>
      <dsp:spPr>
        <a:xfrm>
          <a:off x="109857" y="82144"/>
          <a:ext cx="199740" cy="199740"/>
        </a:xfrm>
        <a:prstGeom prst="rect">
          <a:avLst/>
        </a:prstGeom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D3242E-FC26-455F-B6ED-8FC692CBD89E}">
      <dsp:nvSpPr>
        <dsp:cNvPr id="0" name=""/>
        <dsp:cNvSpPr/>
      </dsp:nvSpPr>
      <dsp:spPr>
        <a:xfrm>
          <a:off x="419454" y="432"/>
          <a:ext cx="3305202" cy="363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35" tIns="38435" rIns="38435" bIns="38435" numCol="1" spcCol="1270" rtlCol="0" anchor="ctr" anchorCtr="0">
          <a:noAutofit/>
        </a:bodyPr>
        <a:lstStyle/>
        <a:p>
          <a:pPr lvl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noProof="0" dirty="0" smtClean="0"/>
            <a:t>Cahier des charges</a:t>
          </a:r>
          <a:endParaRPr lang="fr-FR" sz="1600" kern="1200" noProof="0" dirty="0"/>
        </a:p>
      </dsp:txBody>
      <dsp:txXfrm>
        <a:off x="419454" y="432"/>
        <a:ext cx="3305202" cy="363164"/>
      </dsp:txXfrm>
    </dsp:sp>
    <dsp:sp modelId="{F0052C8A-E196-4BF9-ADE4-0F4F2F337BEC}">
      <dsp:nvSpPr>
        <dsp:cNvPr id="0" name=""/>
        <dsp:cNvSpPr/>
      </dsp:nvSpPr>
      <dsp:spPr>
        <a:xfrm>
          <a:off x="0" y="454387"/>
          <a:ext cx="3724657" cy="3631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0FB41E-5829-40B5-82BC-61F704BCF930}">
      <dsp:nvSpPr>
        <dsp:cNvPr id="0" name=""/>
        <dsp:cNvSpPr/>
      </dsp:nvSpPr>
      <dsp:spPr>
        <a:xfrm>
          <a:off x="109857" y="536099"/>
          <a:ext cx="199740" cy="199740"/>
        </a:xfrm>
        <a:prstGeom prst="rect">
          <a:avLst/>
        </a:prstGeom>
        <a:solidFill>
          <a:schemeClr val="accent2">
            <a:hueOff val="684012"/>
            <a:satOff val="-2079"/>
            <a:lumOff val="-28"/>
            <a:alphaOff val="0"/>
          </a:schemeClr>
        </a:solid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3AC500-0EE9-4416-B94B-136312D7AC26}">
      <dsp:nvSpPr>
        <dsp:cNvPr id="0" name=""/>
        <dsp:cNvSpPr/>
      </dsp:nvSpPr>
      <dsp:spPr>
        <a:xfrm>
          <a:off x="419454" y="454387"/>
          <a:ext cx="3305202" cy="363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35" tIns="38435" rIns="38435" bIns="38435" numCol="1" spcCol="1270" rtlCol="0" anchor="ctr" anchorCtr="0">
          <a:noAutofit/>
        </a:bodyPr>
        <a:lstStyle/>
        <a:p>
          <a:pPr lvl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noProof="0" dirty="0" smtClean="0"/>
            <a:t>Description initial du projet</a:t>
          </a:r>
          <a:endParaRPr lang="fr-FR" sz="1600" kern="1200" noProof="0" dirty="0"/>
        </a:p>
      </dsp:txBody>
      <dsp:txXfrm>
        <a:off x="419454" y="454387"/>
        <a:ext cx="3305202" cy="363164"/>
      </dsp:txXfrm>
    </dsp:sp>
    <dsp:sp modelId="{8AC75408-A83A-4B24-A30F-7377A08565C6}">
      <dsp:nvSpPr>
        <dsp:cNvPr id="0" name=""/>
        <dsp:cNvSpPr/>
      </dsp:nvSpPr>
      <dsp:spPr>
        <a:xfrm>
          <a:off x="0" y="908342"/>
          <a:ext cx="3724657" cy="3631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88C622-3FFB-47D9-A26D-06054D22A5A7}">
      <dsp:nvSpPr>
        <dsp:cNvPr id="0" name=""/>
        <dsp:cNvSpPr/>
      </dsp:nvSpPr>
      <dsp:spPr>
        <a:xfrm>
          <a:off x="109857" y="990054"/>
          <a:ext cx="199740" cy="199740"/>
        </a:xfrm>
        <a:prstGeom prst="rect">
          <a:avLst/>
        </a:prstGeom>
        <a:blipFill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221D5C-8E51-47CA-9565-DA91D94E4D76}">
      <dsp:nvSpPr>
        <dsp:cNvPr id="0" name=""/>
        <dsp:cNvSpPr/>
      </dsp:nvSpPr>
      <dsp:spPr>
        <a:xfrm>
          <a:off x="419454" y="908342"/>
          <a:ext cx="3305202" cy="363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35" tIns="38435" rIns="38435" bIns="38435" numCol="1" spcCol="1270" rtlCol="0" anchor="ctr" anchorCtr="0">
          <a:noAutofit/>
        </a:bodyPr>
        <a:lstStyle/>
        <a:p>
          <a:pPr lvl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noProof="0" dirty="0" smtClean="0"/>
            <a:t>Etat hardware</a:t>
          </a:r>
          <a:endParaRPr lang="fr-FR" sz="1600" kern="1200" noProof="0" dirty="0"/>
        </a:p>
      </dsp:txBody>
      <dsp:txXfrm>
        <a:off x="419454" y="908342"/>
        <a:ext cx="3305202" cy="363164"/>
      </dsp:txXfrm>
    </dsp:sp>
    <dsp:sp modelId="{C01A6FD6-644F-4A38-8AAF-FA2CD15EFB95}">
      <dsp:nvSpPr>
        <dsp:cNvPr id="0" name=""/>
        <dsp:cNvSpPr/>
      </dsp:nvSpPr>
      <dsp:spPr>
        <a:xfrm>
          <a:off x="0" y="1362297"/>
          <a:ext cx="3724657" cy="3631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A392A0-C484-48E8-81EA-8479B0B6C090}">
      <dsp:nvSpPr>
        <dsp:cNvPr id="0" name=""/>
        <dsp:cNvSpPr/>
      </dsp:nvSpPr>
      <dsp:spPr>
        <a:xfrm>
          <a:off x="109857" y="1444009"/>
          <a:ext cx="199740" cy="199740"/>
        </a:xfrm>
        <a:prstGeom prst="rect">
          <a:avLst/>
        </a:prstGeom>
        <a:blipFill>
          <a:blip xmlns:r="http://schemas.openxmlformats.org/officeDocument/2006/relationships"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594D1E-8E8D-452F-9A66-DA5B842B5860}">
      <dsp:nvSpPr>
        <dsp:cNvPr id="0" name=""/>
        <dsp:cNvSpPr/>
      </dsp:nvSpPr>
      <dsp:spPr>
        <a:xfrm>
          <a:off x="419454" y="1362297"/>
          <a:ext cx="3305202" cy="363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35" tIns="38435" rIns="38435" bIns="38435" numCol="1" spcCol="1270" rtlCol="0" anchor="ctr" anchorCtr="0">
          <a:noAutofit/>
        </a:bodyPr>
        <a:lstStyle/>
        <a:p>
          <a:pPr lvl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noProof="0" dirty="0" smtClean="0"/>
            <a:t>Etat software</a:t>
          </a:r>
          <a:endParaRPr lang="fr-FR" sz="1600" kern="1200" noProof="0" dirty="0"/>
        </a:p>
      </dsp:txBody>
      <dsp:txXfrm>
        <a:off x="419454" y="1362297"/>
        <a:ext cx="3305202" cy="363164"/>
      </dsp:txXfrm>
    </dsp:sp>
    <dsp:sp modelId="{33774F85-4B5A-493B-BB86-E69955225DC1}">
      <dsp:nvSpPr>
        <dsp:cNvPr id="0" name=""/>
        <dsp:cNvSpPr/>
      </dsp:nvSpPr>
      <dsp:spPr>
        <a:xfrm>
          <a:off x="0" y="1816252"/>
          <a:ext cx="3724657" cy="3631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475280-AF41-444C-8FEC-AC5F14E54404}">
      <dsp:nvSpPr>
        <dsp:cNvPr id="0" name=""/>
        <dsp:cNvSpPr/>
      </dsp:nvSpPr>
      <dsp:spPr>
        <a:xfrm>
          <a:off x="109857" y="1897964"/>
          <a:ext cx="199740" cy="199740"/>
        </a:xfrm>
        <a:prstGeom prst="rect">
          <a:avLst/>
        </a:prstGeom>
        <a:solidFill>
          <a:schemeClr val="accent2">
            <a:hueOff val="2736047"/>
            <a:satOff val="-8315"/>
            <a:lumOff val="-112"/>
            <a:alphaOff val="0"/>
          </a:schemeClr>
        </a:solid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899A50-C32D-49F0-BA6C-5F94E6DDC64B}">
      <dsp:nvSpPr>
        <dsp:cNvPr id="0" name=""/>
        <dsp:cNvSpPr/>
      </dsp:nvSpPr>
      <dsp:spPr>
        <a:xfrm>
          <a:off x="419454" y="1816252"/>
          <a:ext cx="3305202" cy="363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35" tIns="38435" rIns="38435" bIns="38435" numCol="1" spcCol="1270" rtlCol="0" anchor="ctr" anchorCtr="0">
          <a:noAutofit/>
        </a:bodyPr>
        <a:lstStyle/>
        <a:p>
          <a:pPr lvl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noProof="0" dirty="0" smtClean="0"/>
            <a:t>Testes effectué</a:t>
          </a:r>
          <a:endParaRPr lang="fr-FR" sz="1600" kern="1200" noProof="0" dirty="0"/>
        </a:p>
      </dsp:txBody>
      <dsp:txXfrm>
        <a:off x="419454" y="1816252"/>
        <a:ext cx="3305202" cy="363164"/>
      </dsp:txXfrm>
    </dsp:sp>
    <dsp:sp modelId="{6DC3A653-9B12-4739-B88C-98A411249860}">
      <dsp:nvSpPr>
        <dsp:cNvPr id="0" name=""/>
        <dsp:cNvSpPr/>
      </dsp:nvSpPr>
      <dsp:spPr>
        <a:xfrm>
          <a:off x="0" y="2270207"/>
          <a:ext cx="3724657" cy="3631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21C656-EFEF-430D-BD29-9D4BB92DACB1}">
      <dsp:nvSpPr>
        <dsp:cNvPr id="0" name=""/>
        <dsp:cNvSpPr/>
      </dsp:nvSpPr>
      <dsp:spPr>
        <a:xfrm>
          <a:off x="109857" y="2351919"/>
          <a:ext cx="199740" cy="199740"/>
        </a:xfrm>
        <a:prstGeom prst="rect">
          <a:avLst/>
        </a:prstGeom>
        <a:blipFill>
          <a:blip xmlns:r="http://schemas.openxmlformats.org/officeDocument/2006/relationships"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97ECCA-F261-4E89-8F4D-FFABF292E2CC}">
      <dsp:nvSpPr>
        <dsp:cNvPr id="0" name=""/>
        <dsp:cNvSpPr/>
      </dsp:nvSpPr>
      <dsp:spPr>
        <a:xfrm>
          <a:off x="419454" y="2270207"/>
          <a:ext cx="3305202" cy="363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35" tIns="38435" rIns="38435" bIns="38435" numCol="1" spcCol="1270" rtlCol="0" anchor="ctr" anchorCtr="0">
          <a:noAutofit/>
        </a:bodyPr>
        <a:lstStyle/>
        <a:p>
          <a:pPr lvl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noProof="0" dirty="0" smtClean="0"/>
            <a:t>Description de l’état final du projet</a:t>
          </a:r>
          <a:endParaRPr lang="fr-FR" sz="1600" kern="1200" noProof="0" dirty="0"/>
        </a:p>
      </dsp:txBody>
      <dsp:txXfrm>
        <a:off x="419454" y="2270207"/>
        <a:ext cx="3305202" cy="363164"/>
      </dsp:txXfrm>
    </dsp:sp>
    <dsp:sp modelId="{9C5C8E1D-2373-4F68-B576-A8495D0717E2}">
      <dsp:nvSpPr>
        <dsp:cNvPr id="0" name=""/>
        <dsp:cNvSpPr/>
      </dsp:nvSpPr>
      <dsp:spPr>
        <a:xfrm>
          <a:off x="0" y="2724162"/>
          <a:ext cx="3724657" cy="3631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112153-2150-412A-960C-B3EA90C056C4}">
      <dsp:nvSpPr>
        <dsp:cNvPr id="0" name=""/>
        <dsp:cNvSpPr/>
      </dsp:nvSpPr>
      <dsp:spPr>
        <a:xfrm>
          <a:off x="109857" y="2805874"/>
          <a:ext cx="199740" cy="199740"/>
        </a:xfrm>
        <a:prstGeom prst="rect">
          <a:avLst/>
        </a:prstGeom>
        <a:solidFill>
          <a:schemeClr val="accent2">
            <a:hueOff val="4104070"/>
            <a:satOff val="-12472"/>
            <a:lumOff val="-168"/>
            <a:alphaOff val="0"/>
          </a:schemeClr>
        </a:solid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0B2C43-4696-4106-B0F6-A6922057426B}">
      <dsp:nvSpPr>
        <dsp:cNvPr id="0" name=""/>
        <dsp:cNvSpPr/>
      </dsp:nvSpPr>
      <dsp:spPr>
        <a:xfrm>
          <a:off x="419454" y="2724162"/>
          <a:ext cx="3305202" cy="363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35" tIns="38435" rIns="38435" bIns="38435" numCol="1" spcCol="1270" rtlCol="0" anchor="ctr" anchorCtr="0">
          <a:noAutofit/>
        </a:bodyPr>
        <a:lstStyle/>
        <a:p>
          <a:pPr lvl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noProof="0" dirty="0" smtClean="0"/>
            <a:t>Problème rencontré</a:t>
          </a:r>
          <a:endParaRPr lang="fr-FR" sz="1600" kern="1200" noProof="0" dirty="0"/>
        </a:p>
      </dsp:txBody>
      <dsp:txXfrm>
        <a:off x="419454" y="2724162"/>
        <a:ext cx="3305202" cy="363164"/>
      </dsp:txXfrm>
    </dsp:sp>
    <dsp:sp modelId="{E895B9A2-F9F8-4B19-8FB5-991DF1E43BB1}">
      <dsp:nvSpPr>
        <dsp:cNvPr id="0" name=""/>
        <dsp:cNvSpPr/>
      </dsp:nvSpPr>
      <dsp:spPr>
        <a:xfrm>
          <a:off x="0" y="3178117"/>
          <a:ext cx="3724657" cy="3631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F74187-410A-43C6-890F-A76A16EE24FD}">
      <dsp:nvSpPr>
        <dsp:cNvPr id="0" name=""/>
        <dsp:cNvSpPr/>
      </dsp:nvSpPr>
      <dsp:spPr>
        <a:xfrm>
          <a:off x="109857" y="3259829"/>
          <a:ext cx="199740" cy="199740"/>
        </a:xfrm>
        <a:prstGeom prst="rect">
          <a:avLst/>
        </a:prstGeom>
        <a:solidFill>
          <a:schemeClr val="accent2">
            <a:hueOff val="4788082"/>
            <a:satOff val="-14551"/>
            <a:lumOff val="-196"/>
            <a:alphaOff val="0"/>
          </a:schemeClr>
        </a:solid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DC889A-BA2B-4D13-9806-F38214A822F8}">
      <dsp:nvSpPr>
        <dsp:cNvPr id="0" name=""/>
        <dsp:cNvSpPr/>
      </dsp:nvSpPr>
      <dsp:spPr>
        <a:xfrm>
          <a:off x="419454" y="3178117"/>
          <a:ext cx="3305202" cy="363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35" tIns="38435" rIns="38435" bIns="38435" numCol="1" spcCol="1270" rtlCol="0" anchor="ctr" anchorCtr="0">
          <a:noAutofit/>
        </a:bodyPr>
        <a:lstStyle/>
        <a:p>
          <a:pPr lvl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noProof="0" dirty="0" smtClean="0"/>
            <a:t>Conclusion</a:t>
          </a:r>
          <a:endParaRPr lang="fr-FR" sz="1600" kern="1200" noProof="0" dirty="0"/>
        </a:p>
      </dsp:txBody>
      <dsp:txXfrm>
        <a:off x="419454" y="3178117"/>
        <a:ext cx="3305202" cy="3631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792227" y="589"/>
          <a:ext cx="1171328" cy="117132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900" kern="1200" noProof="1" smtClean="0"/>
            <a:t>Manque d’information sur le USB</a:t>
          </a:r>
          <a:endParaRPr lang="fr-FR" sz="900" kern="1200" noProof="1"/>
        </a:p>
      </dsp:txBody>
      <dsp:txXfrm>
        <a:off x="1963764" y="172126"/>
        <a:ext cx="828254" cy="828254"/>
      </dsp:txXfrm>
    </dsp:sp>
    <dsp:sp modelId="{96C4759D-1150-4AF2-ACC8-0673A6E17052}">
      <dsp:nvSpPr>
        <dsp:cNvPr id="0" name=""/>
        <dsp:cNvSpPr/>
      </dsp:nvSpPr>
      <dsp:spPr>
        <a:xfrm>
          <a:off x="2038205" y="1267029"/>
          <a:ext cx="679370" cy="679370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lvl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800" kern="1200" noProof="1"/>
        </a:p>
      </dsp:txBody>
      <dsp:txXfrm>
        <a:off x="2128255" y="1526820"/>
        <a:ext cx="499270" cy="159788"/>
      </dsp:txXfrm>
    </dsp:sp>
    <dsp:sp modelId="{FA1F2C24-078F-436D-AB98-A948A9BA885E}">
      <dsp:nvSpPr>
        <dsp:cNvPr id="0" name=""/>
        <dsp:cNvSpPr/>
      </dsp:nvSpPr>
      <dsp:spPr>
        <a:xfrm>
          <a:off x="1792227" y="2041511"/>
          <a:ext cx="1171328" cy="1171328"/>
        </a:xfrm>
        <a:prstGeom prst="ellipse">
          <a:avLst/>
        </a:prstGeom>
        <a:gradFill rotWithShape="0">
          <a:gsLst>
            <a:gs pos="0">
              <a:schemeClr val="accent2">
                <a:hueOff val="1596027"/>
                <a:satOff val="-4850"/>
                <a:lumOff val="-6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596027"/>
                <a:satOff val="-4850"/>
                <a:lumOff val="-6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900" kern="1200" noProof="1" smtClean="0"/>
            <a:t>Mauvaise documentation dans le rapport </a:t>
          </a:r>
          <a:endParaRPr lang="fr-FR" sz="900" kern="1200" noProof="1"/>
        </a:p>
      </dsp:txBody>
      <dsp:txXfrm>
        <a:off x="1963764" y="2213048"/>
        <a:ext cx="828254" cy="828254"/>
      </dsp:txXfrm>
    </dsp:sp>
    <dsp:sp modelId="{E2F8411C-AA60-4B35-9A44-1F7AABDF7EAF}">
      <dsp:nvSpPr>
        <dsp:cNvPr id="0" name=""/>
        <dsp:cNvSpPr/>
      </dsp:nvSpPr>
      <dsp:spPr>
        <a:xfrm>
          <a:off x="2038205" y="3307951"/>
          <a:ext cx="679370" cy="679370"/>
        </a:xfrm>
        <a:prstGeom prst="mathPlus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lvl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800" kern="1200" noProof="1"/>
        </a:p>
      </dsp:txBody>
      <dsp:txXfrm>
        <a:off x="2128255" y="3567742"/>
        <a:ext cx="499270" cy="159788"/>
      </dsp:txXfrm>
    </dsp:sp>
    <dsp:sp modelId="{C334725D-323A-447B-ADAA-09C96B3A3FA5}">
      <dsp:nvSpPr>
        <dsp:cNvPr id="0" name=""/>
        <dsp:cNvSpPr/>
      </dsp:nvSpPr>
      <dsp:spPr>
        <a:xfrm>
          <a:off x="1792227" y="4082433"/>
          <a:ext cx="1171328" cy="1171328"/>
        </a:xfrm>
        <a:prstGeom prst="ellipse">
          <a:avLst/>
        </a:prstGeom>
        <a:gradFill rotWithShape="0">
          <a:gsLst>
            <a:gs pos="0">
              <a:schemeClr val="accent2">
                <a:hueOff val="3192055"/>
                <a:satOff val="-9701"/>
                <a:lumOff val="-131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192055"/>
                <a:satOff val="-9701"/>
                <a:lumOff val="-131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900" kern="1200" noProof="1" smtClean="0"/>
            <a:t>Manque du composant de filtrage USB</a:t>
          </a:r>
          <a:endParaRPr lang="fr-FR" sz="900" kern="1200" noProof="1"/>
        </a:p>
      </dsp:txBody>
      <dsp:txXfrm>
        <a:off x="1963764" y="4253970"/>
        <a:ext cx="828254" cy="828254"/>
      </dsp:txXfrm>
    </dsp:sp>
    <dsp:sp modelId="{9099C925-C7DB-4A61-B291-CB438C0A7F0D}">
      <dsp:nvSpPr>
        <dsp:cNvPr id="0" name=""/>
        <dsp:cNvSpPr/>
      </dsp:nvSpPr>
      <dsp:spPr>
        <a:xfrm>
          <a:off x="3139254" y="2409308"/>
          <a:ext cx="372482" cy="43573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800" kern="1200"/>
        </a:p>
      </dsp:txBody>
      <dsp:txXfrm>
        <a:off x="3139254" y="2496455"/>
        <a:ext cx="260737" cy="261440"/>
      </dsp:txXfrm>
    </dsp:sp>
    <dsp:sp modelId="{CE32A684-AD51-4BA5-A6FB-097E50C4D2D0}">
      <dsp:nvSpPr>
        <dsp:cNvPr id="0" name=""/>
        <dsp:cNvSpPr/>
      </dsp:nvSpPr>
      <dsp:spPr>
        <a:xfrm>
          <a:off x="3666351" y="1455847"/>
          <a:ext cx="2342656" cy="2342656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rtlCol="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noProof="1" smtClean="0"/>
            <a:t>A tester ave c le projet de cdc_com_port_single</a:t>
          </a:r>
          <a:endParaRPr lang="fr-FR" sz="1300" kern="1200" noProof="1"/>
        </a:p>
      </dsp:txBody>
      <dsp:txXfrm>
        <a:off x="4009425" y="1798921"/>
        <a:ext cx="1656508" cy="165650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4409" y="27269"/>
          <a:ext cx="1565423" cy="156542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noProof="1" smtClean="0"/>
            <a:t>Manque d’information au niveau des versions du code</a:t>
          </a:r>
          <a:endParaRPr lang="fr-FR" sz="1400" kern="1200" noProof="1"/>
        </a:p>
      </dsp:txBody>
      <dsp:txXfrm>
        <a:off x="233660" y="256520"/>
        <a:ext cx="1106921" cy="1106921"/>
      </dsp:txXfrm>
    </dsp:sp>
    <dsp:sp modelId="{96C4759D-1150-4AF2-ACC8-0673A6E17052}">
      <dsp:nvSpPr>
        <dsp:cNvPr id="0" name=""/>
        <dsp:cNvSpPr/>
      </dsp:nvSpPr>
      <dsp:spPr>
        <a:xfrm>
          <a:off x="333148" y="1719805"/>
          <a:ext cx="907945" cy="907945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100" kern="1200" noProof="1"/>
        </a:p>
      </dsp:txBody>
      <dsp:txXfrm>
        <a:off x="453496" y="2067003"/>
        <a:ext cx="667249" cy="213549"/>
      </dsp:txXfrm>
    </dsp:sp>
    <dsp:sp modelId="{FA1F2C24-078F-436D-AB98-A948A9BA885E}">
      <dsp:nvSpPr>
        <dsp:cNvPr id="0" name=""/>
        <dsp:cNvSpPr/>
      </dsp:nvSpPr>
      <dsp:spPr>
        <a:xfrm>
          <a:off x="4409" y="2754863"/>
          <a:ext cx="1565423" cy="1565423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noProof="1" smtClean="0"/>
            <a:t>Toutes les versions disponible sont a débuger</a:t>
          </a:r>
          <a:endParaRPr lang="fr-FR" sz="1400" kern="1200" noProof="1"/>
        </a:p>
      </dsp:txBody>
      <dsp:txXfrm>
        <a:off x="233660" y="2984114"/>
        <a:ext cx="1106921" cy="1106921"/>
      </dsp:txXfrm>
    </dsp:sp>
    <dsp:sp modelId="{9099C925-C7DB-4A61-B291-CB438C0A7F0D}">
      <dsp:nvSpPr>
        <dsp:cNvPr id="0" name=""/>
        <dsp:cNvSpPr/>
      </dsp:nvSpPr>
      <dsp:spPr>
        <a:xfrm>
          <a:off x="1804646" y="1882609"/>
          <a:ext cx="497804" cy="58233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100" kern="1200" noProof="1"/>
        </a:p>
      </dsp:txBody>
      <dsp:txXfrm>
        <a:off x="1804646" y="1999076"/>
        <a:ext cx="348463" cy="349403"/>
      </dsp:txXfrm>
    </dsp:sp>
    <dsp:sp modelId="{CE32A684-AD51-4BA5-A6FB-097E50C4D2D0}">
      <dsp:nvSpPr>
        <dsp:cNvPr id="0" name=""/>
        <dsp:cNvSpPr/>
      </dsp:nvSpPr>
      <dsp:spPr>
        <a:xfrm>
          <a:off x="2509086" y="608354"/>
          <a:ext cx="3130846" cy="3130846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rtlCol="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kern="1200" noProof="1" smtClean="0"/>
            <a:t>Utilisation de la version V1 correction des bugs</a:t>
          </a:r>
          <a:endParaRPr lang="fr-FR" sz="3200" kern="1200" noProof="1"/>
        </a:p>
      </dsp:txBody>
      <dsp:txXfrm>
        <a:off x="2967588" y="1066856"/>
        <a:ext cx="2213842" cy="22138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314671" y="0"/>
          <a:ext cx="1740834" cy="174083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rtlCol="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noProof="1" smtClean="0"/>
            <a:t>Création d’un projet de communication USB</a:t>
          </a:r>
          <a:endParaRPr lang="fr-FR" sz="1300" kern="1200" noProof="1"/>
        </a:p>
      </dsp:txBody>
      <dsp:txXfrm>
        <a:off x="1569610" y="254939"/>
        <a:ext cx="1230956" cy="1230956"/>
      </dsp:txXfrm>
    </dsp:sp>
    <dsp:sp modelId="{96C4759D-1150-4AF2-ACC8-0673A6E17052}">
      <dsp:nvSpPr>
        <dsp:cNvPr id="0" name=""/>
        <dsp:cNvSpPr/>
      </dsp:nvSpPr>
      <dsp:spPr>
        <a:xfrm>
          <a:off x="1561717" y="1859851"/>
          <a:ext cx="1009684" cy="1009684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100" kern="1200" noProof="1"/>
        </a:p>
      </dsp:txBody>
      <dsp:txXfrm>
        <a:off x="1695551" y="2245954"/>
        <a:ext cx="742016" cy="237478"/>
      </dsp:txXfrm>
    </dsp:sp>
    <dsp:sp modelId="{2E3322E5-00C2-4C56-9C15-A7782D86E699}">
      <dsp:nvSpPr>
        <dsp:cNvPr id="0" name=""/>
        <dsp:cNvSpPr/>
      </dsp:nvSpPr>
      <dsp:spPr>
        <a:xfrm>
          <a:off x="1263873" y="2933597"/>
          <a:ext cx="1740834" cy="1740834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rtlCol="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noProof="1" smtClean="0"/>
            <a:t>Configuration MHC</a:t>
          </a:r>
          <a:endParaRPr lang="fr-FR" sz="1300" kern="1200" noProof="1"/>
        </a:p>
      </dsp:txBody>
      <dsp:txXfrm>
        <a:off x="1518812" y="3188536"/>
        <a:ext cx="1230956" cy="1230956"/>
      </dsp:txXfrm>
    </dsp:sp>
    <dsp:sp modelId="{9099C925-C7DB-4A61-B291-CB438C0A7F0D}">
      <dsp:nvSpPr>
        <dsp:cNvPr id="0" name=""/>
        <dsp:cNvSpPr/>
      </dsp:nvSpPr>
      <dsp:spPr>
        <a:xfrm rot="29915" flipV="1">
          <a:off x="5888111" y="2065158"/>
          <a:ext cx="796723" cy="42638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100" kern="1200"/>
        </a:p>
      </dsp:txBody>
      <dsp:txXfrm rot="10800000">
        <a:off x="5888113" y="2149877"/>
        <a:ext cx="668809" cy="255828"/>
      </dsp:txXfrm>
    </dsp:sp>
    <dsp:sp modelId="{CE32A684-AD51-4BA5-A6FB-097E50C4D2D0}">
      <dsp:nvSpPr>
        <dsp:cNvPr id="0" name=""/>
        <dsp:cNvSpPr/>
      </dsp:nvSpPr>
      <dsp:spPr>
        <a:xfrm>
          <a:off x="7404356" y="537552"/>
          <a:ext cx="3481669" cy="3481669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rtlCol="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700" kern="1200" noProof="1" smtClean="0"/>
            <a:t>Pas de communication USB</a:t>
          </a:r>
          <a:endParaRPr lang="fr-FR" sz="2700" kern="1200" noProof="1"/>
        </a:p>
      </dsp:txBody>
      <dsp:txXfrm>
        <a:off x="7914235" y="1047431"/>
        <a:ext cx="2461911" cy="24619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B73D4729-7EDF-4617-9887-23EED5C475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279A1FA-6B49-4BF9-A4D2-B5C1238CB1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F0F15-2F2D-4DB5-A164-E60E89F65A3D}" type="datetimeFigureOut">
              <a:rPr lang="fr-FR" smtClean="0"/>
              <a:t>08/06/2022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A0A5E7F-9527-4436-BC67-A385F23D6C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3284445-C3F0-4564-9236-0144D62D23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9B88B-7368-483D-AF0C-16F797EC2B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66984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mp>
</file>

<file path=ppt/media/image11.svg>
</file>

<file path=ppt/media/image11.tmp>
</file>

<file path=ppt/media/image12.jpeg>
</file>

<file path=ppt/media/image13.jpeg>
</file>

<file path=ppt/media/image13.svg>
</file>

<file path=ppt/media/image2.png>
</file>

<file path=ppt/media/image3.jpeg>
</file>

<file path=ppt/media/image4.jpeg>
</file>

<file path=ppt/media/image5.jp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3155AA-2797-43A3-AEF3-EC7526F0C37C}" type="datetimeFigureOut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noProof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Modifiez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21867-9DAF-49AC-B977-03F0D99BE3F1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3157725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1867-9DAF-49AC-B977-03F0D99BE3F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2609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1867-9DAF-49AC-B977-03F0D99BE3F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9052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1867-9DAF-49AC-B977-03F0D99BE3F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8468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1867-9DAF-49AC-B977-03F0D99BE3F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2698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1867-9DAF-49AC-B977-03F0D99BE3F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601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e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e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e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e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e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e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e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e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e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e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e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e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e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e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e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e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e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e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e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e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e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e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e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e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e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e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e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e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e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e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e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e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e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e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e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e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e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e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 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e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e libre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e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e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e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e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e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e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e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e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e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e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e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 smtClean="0"/>
              <a:t>Modifier le style des sous-titres du masque</a:t>
            </a:r>
            <a:endParaRPr lang="fr-FR" noProof="0"/>
          </a:p>
        </p:txBody>
      </p:sp>
      <p:sp>
        <p:nvSpPr>
          <p:cNvPr id="4" name="Espace réservé à la date 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7CFDDB0-E9E4-4BA3-A7C7-BA37D66DBAFD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6CDD04-6F3E-414B-96AF-2C4DF8DEFE5B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1768E4-8882-4B7C-B09E-C05F6809531E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Cliquez sur modifier le style du titre du masque</a:t>
            </a:r>
          </a:p>
        </p:txBody>
      </p:sp>
      <p:sp>
        <p:nvSpPr>
          <p:cNvPr id="12" name="Espace réservé a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3D3115-4F9F-42D3-8FEE-8DE769EED549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60" name="Zone de text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Zone de text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CC91BF-1817-479F-89A7-312112DB598A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à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130F69-35DF-4E5E-8A36-58B639E0FC43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4" name="Espace réservé a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3 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19" name="Espace réservé du texte 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a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à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1D19E9-9E63-41BE-A3C3-E2D3B3BDE008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4" name="Espace réservé a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51DB7A-C39A-4B99-A87D-DAE997C8C035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7F6E1F-893A-42D1-9863-A68882192063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DCBFA9-DAEC-41D3-84CD-95FFDBE7EDAB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à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530C55-7542-4BD6-85FB-4AEC5B369E59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B9C7D0-516A-4069-A12E-FB904BBE1099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 hasCustomPrompt="1"/>
          </p:nvPr>
        </p:nvSpPr>
        <p:spPr>
          <a:xfrm>
            <a:off x="1141411" y="2249486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 4"/>
          <p:cNvSpPr>
            <a:spLocks noGrp="1"/>
          </p:cNvSpPr>
          <p:nvPr>
            <p:ph type="body" sz="quarter" idx="3" hasCustomPrompt="1"/>
          </p:nvPr>
        </p:nvSpPr>
        <p:spPr>
          <a:xfrm>
            <a:off x="6169018" y="2249485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à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CB5EAB-51AF-4687-BEDD-18100F13F759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8" name="Espace réservé a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à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E1A2F0-3414-4047-A205-2487D7374CEC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4" name="Espace réservé a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37A02E-5D9C-435C-823C-834F9690FBDE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3" name="Espace réservé a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105A43-6411-4FC1-B79F-CC8A72F2FBE3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462787-E6A9-4DF3-A7ED-963199A84FEC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e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e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e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e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e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e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e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e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e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e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e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e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gne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e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e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e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e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e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e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e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e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e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e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e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e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e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e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e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orme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e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e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e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e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e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e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e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e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ce réservé au titr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fr-FR" noProof="0"/>
          </a:p>
        </p:txBody>
      </p:sp>
      <p:sp>
        <p:nvSpPr>
          <p:cNvPr id="3" name="Espace réservé au text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 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B70E7FB-2E71-4D8E-A916-20C4E49E06BF}" type="datetime1">
              <a:rPr lang="fr-FR" noProof="0" smtClean="0"/>
              <a:t>08/06/2022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10" Type="http://schemas.openxmlformats.org/officeDocument/2006/relationships/image" Target="../media/image11.tmp"/><Relationship Id="rId4" Type="http://schemas.openxmlformats.org/officeDocument/2006/relationships/diagramData" Target="../diagrams/data2.xml"/><Relationship Id="rId9" Type="http://schemas.openxmlformats.org/officeDocument/2006/relationships/image" Target="../media/image10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2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mailto:xyz@exampl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/>
            </a:p>
          </p:txBody>
        </p:sp>
        <p:pic>
          <p:nvPicPr>
            <p:cNvPr id="12" name="Imag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 4" descr="Ampoule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e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ectangle avec coins arrondis en diagonale 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/>
            </a:p>
          </p:txBody>
        </p:sp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orme libre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orme libre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orme libre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orme libre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orme libre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orme libre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orme libre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orme libre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orme libre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orme libre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orme libre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orme libre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orme libre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orme libre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orme libre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orme libre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orme libre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orme libre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 fontScale="90000"/>
          </a:bodyPr>
          <a:lstStyle/>
          <a:p>
            <a:pPr algn="ctr" rtl="0"/>
            <a:r>
              <a:rPr lang="fr-FR" dirty="0" smtClean="0"/>
              <a:t>Projet 2008 Sablier Electronique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fr-FR" dirty="0" smtClean="0"/>
              <a:t>Auteur : Rodrigo Martins Silveira</a:t>
            </a:r>
          </a:p>
          <a:p>
            <a:pPr algn="ctr" rtl="0"/>
            <a:r>
              <a:rPr lang="fr-FR" dirty="0" smtClean="0"/>
              <a:t>Slo2 le 9 juin 2022</a:t>
            </a:r>
            <a:endParaRPr lang="fr-FR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e 204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06" name="Rectangle 205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pic>
          <p:nvPicPr>
            <p:cNvPr id="207" name="Imag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724656" cy="1478570"/>
          </a:xfrm>
        </p:spPr>
        <p:txBody>
          <a:bodyPr rtlCol="0">
            <a:normAutofit/>
          </a:bodyPr>
          <a:lstStyle/>
          <a:p>
            <a:pPr rtl="0"/>
            <a:r>
              <a:rPr lang="fr-FR" sz="3200" dirty="0" smtClean="0"/>
              <a:t>Sommaire</a:t>
            </a:r>
            <a:endParaRPr lang="fr-FR" sz="3200" dirty="0"/>
          </a:p>
        </p:txBody>
      </p:sp>
      <p:pic>
        <p:nvPicPr>
          <p:cNvPr id="10" name="Espace réservé au contenu 6" descr="carte de circuit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0584" r="10584"/>
          <a:stretch/>
        </p:blipFill>
        <p:spPr>
          <a:xfrm flipH="1">
            <a:off x="-5597" y="-9525"/>
            <a:ext cx="7558541" cy="6848475"/>
          </a:xfrm>
          <a:prstGeom prst="rect">
            <a:avLst/>
          </a:prstGeom>
        </p:spPr>
      </p:pic>
      <p:grpSp>
        <p:nvGrpSpPr>
          <p:cNvPr id="209" name="Groupe 208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1" name="Forme libre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e libre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4" name="Forme libre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e libre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e libre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e libre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e libre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orme libre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orme libre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e libre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e libre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e libre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e libre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e libre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e libre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e libre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e libre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e libre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e libre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e libre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e libre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orme libre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orme libre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orme libre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orme libre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orme libre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9" name="Forme libre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orme libre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orme libre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orme libre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orme libre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orme libre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orme libre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orme libre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orme libre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orme libre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orme libre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1" name="Forme libre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orme libre 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orme libre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orme libre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orme libre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orme libre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orme libre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orme libre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orme libre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orme libre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orme libre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orme libre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orme libre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Espace réservé au contenu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148140"/>
              </p:ext>
            </p:extLst>
          </p:nvPr>
        </p:nvGraphicFramePr>
        <p:xfrm>
          <a:off x="7962518" y="2249487"/>
          <a:ext cx="3724657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93" name="Image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a16="http://schemas.microsoft.com/office/drawing/2014/main" xmlns:dgm="http://schemas.openxmlformats.org/drawingml/2006/diagram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oupe 94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 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orme libre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orme libre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orme libre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orme libre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orme libre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orme libre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orme libre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orme libre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orme libre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orme libre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gne 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orme libre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orme libre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orme libre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orme libre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orme libre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orme libre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orme libre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orme libre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orme libre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orme libre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orme libre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orme libre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orme libre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orme libre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 rtlCol="0">
            <a:normAutofit/>
          </a:bodyPr>
          <a:lstStyle/>
          <a:p>
            <a:pPr algn="r" rtl="0"/>
            <a:r>
              <a:rPr lang="fr-FR" sz="3300" dirty="0" smtClean="0">
                <a:solidFill>
                  <a:srgbClr val="FFFFFF"/>
                </a:solidFill>
              </a:rPr>
              <a:t>Cahier des charges</a:t>
            </a:r>
            <a:endParaRPr lang="fr-FR" sz="3300" dirty="0">
              <a:solidFill>
                <a:srgbClr val="FFFFFF"/>
              </a:solidFill>
            </a:endParaRPr>
          </a:p>
        </p:txBody>
      </p:sp>
      <p:sp useBgFill="1">
        <p:nvSpPr>
          <p:cNvPr id="124" name="Rectangle 6 avec coins arrondis en diagonale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grpSp>
        <p:nvGrpSpPr>
          <p:cNvPr id="126" name="Groupe 125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orme libre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orme libre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orme libre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orme libre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orme libre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orme libre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orme libre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orme libre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orme libre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132329" y="1957388"/>
            <a:ext cx="6953183" cy="3479799"/>
          </a:xfrm>
        </p:spPr>
        <p:txBody>
          <a:bodyPr/>
          <a:lstStyle/>
          <a:p>
            <a:r>
              <a:rPr lang="fr-FR" dirty="0"/>
              <a:t>Partie </a:t>
            </a:r>
            <a:r>
              <a:rPr lang="fr-FR" dirty="0" err="1"/>
              <a:t>uc</a:t>
            </a:r>
            <a:r>
              <a:rPr lang="fr-FR" dirty="0"/>
              <a:t> : implémentation USB </a:t>
            </a:r>
            <a:endParaRPr lang="fr-FR" dirty="0" smtClean="0"/>
          </a:p>
          <a:p>
            <a:r>
              <a:rPr lang="fr-FR" dirty="0"/>
              <a:t>Partie </a:t>
            </a:r>
            <a:r>
              <a:rPr lang="fr-FR" dirty="0" err="1"/>
              <a:t>c#</a:t>
            </a:r>
            <a:r>
              <a:rPr lang="fr-FR" dirty="0"/>
              <a:t> : implémentation communication </a:t>
            </a:r>
            <a:r>
              <a:rPr lang="fr-FR" dirty="0" smtClean="0"/>
              <a:t>sérielle</a:t>
            </a:r>
          </a:p>
          <a:p>
            <a:r>
              <a:rPr lang="fr-FR" dirty="0"/>
              <a:t>Partie </a:t>
            </a:r>
            <a:r>
              <a:rPr lang="fr-FR" dirty="0" err="1"/>
              <a:t>c#</a:t>
            </a:r>
            <a:r>
              <a:rPr lang="fr-FR" dirty="0"/>
              <a:t> </a:t>
            </a:r>
            <a:r>
              <a:rPr lang="fr-FR" dirty="0" smtClean="0"/>
              <a:t>: Interface graphique</a:t>
            </a:r>
          </a:p>
          <a:p>
            <a:r>
              <a:rPr lang="fr-FR" dirty="0"/>
              <a:t>Partie Android : Protocol Bluetooth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308" y="136380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fr-FR" dirty="0" smtClean="0"/>
              <a:t>Etat hardware</a:t>
            </a:r>
            <a:endParaRPr lang="fr-FR" dirty="0"/>
          </a:p>
        </p:txBody>
      </p:sp>
      <p:graphicFrame>
        <p:nvGraphicFramePr>
          <p:cNvPr id="6" name="Espace réservé au contenu 5" descr="Smart 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2441577"/>
              </p:ext>
            </p:extLst>
          </p:nvPr>
        </p:nvGraphicFramePr>
        <p:xfrm>
          <a:off x="4712498" y="1179945"/>
          <a:ext cx="7801235" cy="5254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Image 2" descr="Capture d’écran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943" y="1883606"/>
            <a:ext cx="3212669" cy="2061862"/>
          </a:xfrm>
          <a:prstGeom prst="rect">
            <a:avLst/>
          </a:prstGeom>
        </p:spPr>
      </p:pic>
      <p:pic>
        <p:nvPicPr>
          <p:cNvPr id="5" name="Image 4" descr="Capture d’écran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00" y="4374934"/>
            <a:ext cx="4547310" cy="143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57791" y="-63125"/>
            <a:ext cx="9905998" cy="1478570"/>
          </a:xfrm>
        </p:spPr>
        <p:txBody>
          <a:bodyPr/>
          <a:lstStyle/>
          <a:p>
            <a:r>
              <a:rPr lang="fr-CH" dirty="0" smtClean="0"/>
              <a:t>Etat software </a:t>
            </a:r>
            <a:endParaRPr lang="fr-CH" dirty="0"/>
          </a:p>
        </p:txBody>
      </p:sp>
      <p:graphicFrame>
        <p:nvGraphicFramePr>
          <p:cNvPr id="4" name="Espace réservé au contenu 5" descr="Smart 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2239571"/>
              </p:ext>
            </p:extLst>
          </p:nvPr>
        </p:nvGraphicFramePr>
        <p:xfrm>
          <a:off x="5644342" y="1538994"/>
          <a:ext cx="5644343" cy="43475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 4"/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7"/>
          <a:stretch/>
        </p:blipFill>
        <p:spPr bwMode="auto">
          <a:xfrm>
            <a:off x="2128060" y="1440382"/>
            <a:ext cx="2867889" cy="45447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810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84880" y="202048"/>
            <a:ext cx="9905998" cy="944275"/>
          </a:xfrm>
        </p:spPr>
        <p:txBody>
          <a:bodyPr/>
          <a:lstStyle/>
          <a:p>
            <a:r>
              <a:rPr lang="fr-FR" dirty="0" smtClean="0"/>
              <a:t>Testes effectué</a:t>
            </a:r>
            <a:endParaRPr lang="fr-CH" dirty="0"/>
          </a:p>
        </p:txBody>
      </p:sp>
      <p:graphicFrame>
        <p:nvGraphicFramePr>
          <p:cNvPr id="4" name="Espace réservé au contenu 5" descr="Smart 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520225"/>
              </p:ext>
            </p:extLst>
          </p:nvPr>
        </p:nvGraphicFramePr>
        <p:xfrm>
          <a:off x="0" y="1715933"/>
          <a:ext cx="11537960" cy="4777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e 5"/>
          <p:cNvGrpSpPr/>
          <p:nvPr/>
        </p:nvGrpSpPr>
        <p:grpSpPr>
          <a:xfrm>
            <a:off x="3904323" y="1441162"/>
            <a:ext cx="1246463" cy="1200438"/>
            <a:chOff x="2635477" y="1966"/>
            <a:chExt cx="1740834" cy="1740834"/>
          </a:xfrm>
          <a:scene3d>
            <a:camera prst="orthographicFront"/>
            <a:lightRig rig="flat" dir="t"/>
          </a:scene3d>
        </p:grpSpPr>
        <p:sp>
          <p:nvSpPr>
            <p:cNvPr id="7" name="Ellipse 6"/>
            <p:cNvSpPr/>
            <p:nvPr/>
          </p:nvSpPr>
          <p:spPr>
            <a:xfrm>
              <a:off x="2635477" y="1966"/>
              <a:ext cx="1740834" cy="1740834"/>
            </a:xfrm>
            <a:prstGeom prst="ellipse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Ellipse 4"/>
            <p:cNvSpPr txBox="1"/>
            <p:nvPr/>
          </p:nvSpPr>
          <p:spPr>
            <a:xfrm>
              <a:off x="2890416" y="256905"/>
              <a:ext cx="1230956" cy="123095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510" tIns="16510" rIns="16510" bIns="16510" numCol="1" spcCol="1270" rtlCol="0" anchor="ctr" anchorCtr="0">
              <a:noAutofit/>
            </a:bodyPr>
            <a:lstStyle/>
            <a:p>
              <a:pPr lvl="0" algn="ctr" defTabSz="5778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300" kern="1200" noProof="1" smtClean="0"/>
                <a:t>Mesure des entré sortie uC</a:t>
              </a:r>
              <a:endParaRPr lang="fr-FR" sz="1300" kern="1200" noProof="1"/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4247730" y="2695769"/>
            <a:ext cx="654470" cy="616099"/>
            <a:chOff x="1604053" y="1740832"/>
            <a:chExt cx="1009684" cy="1009684"/>
          </a:xfrm>
          <a:scene3d>
            <a:camera prst="orthographicFront"/>
            <a:lightRig rig="flat" dir="t"/>
          </a:scene3d>
        </p:grpSpPr>
        <p:sp>
          <p:nvSpPr>
            <p:cNvPr id="10" name="Plus 9"/>
            <p:cNvSpPr/>
            <p:nvPr/>
          </p:nvSpPr>
          <p:spPr>
            <a:xfrm>
              <a:off x="1604053" y="1740832"/>
              <a:ext cx="1009684" cy="1009684"/>
            </a:xfrm>
            <a:prstGeom prst="mathPlus">
              <a:avLst/>
            </a:prstGeom>
            <a:sp3d z="-80000" prstMaterial="plastic">
              <a:bevelT w="50800" h="50800"/>
              <a:bevelB w="25400" h="2540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Plus 4"/>
            <p:cNvSpPr txBox="1"/>
            <p:nvPr/>
          </p:nvSpPr>
          <p:spPr>
            <a:xfrm>
              <a:off x="1737887" y="2126935"/>
              <a:ext cx="742016" cy="237478"/>
            </a:xfrm>
            <a:prstGeom prst="rect">
              <a:avLst/>
            </a:prstGeom>
            <a:sp3d z="-80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rtlCol="0" anchor="ctr" anchorCtr="0">
              <a:noAutofit/>
            </a:bodyPr>
            <a:lstStyle/>
            <a:p>
              <a:pPr lvl="0" algn="ctr" defTabSz="4889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fr-FR" sz="1100" kern="1200" noProof="1"/>
            </a:p>
          </p:txBody>
        </p:sp>
      </p:grpSp>
      <p:grpSp>
        <p:nvGrpSpPr>
          <p:cNvPr id="12" name="Groupe 11"/>
          <p:cNvGrpSpPr/>
          <p:nvPr/>
        </p:nvGrpSpPr>
        <p:grpSpPr>
          <a:xfrm>
            <a:off x="3975829" y="3369452"/>
            <a:ext cx="1223674" cy="1249711"/>
            <a:chOff x="1263873" y="2933597"/>
            <a:chExt cx="1740834" cy="1740834"/>
          </a:xfrm>
          <a:scene3d>
            <a:camera prst="orthographicFront"/>
            <a:lightRig rig="flat" dir="t"/>
          </a:scene3d>
        </p:grpSpPr>
        <p:sp>
          <p:nvSpPr>
            <p:cNvPr id="13" name="Ellipse 12"/>
            <p:cNvSpPr/>
            <p:nvPr/>
          </p:nvSpPr>
          <p:spPr>
            <a:xfrm>
              <a:off x="1263873" y="2933597"/>
              <a:ext cx="1740834" cy="1740834"/>
            </a:xfrm>
            <a:prstGeom prst="ellipse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2394041"/>
                <a:satOff val="-7276"/>
                <a:lumOff val="-98"/>
                <a:alphaOff val="0"/>
              </a:schemeClr>
            </a:fillRef>
            <a:effectRef idx="2">
              <a:schemeClr val="accent2">
                <a:hueOff val="2394041"/>
                <a:satOff val="-7276"/>
                <a:lumOff val="-9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Ellipse 4"/>
            <p:cNvSpPr txBox="1"/>
            <p:nvPr/>
          </p:nvSpPr>
          <p:spPr>
            <a:xfrm>
              <a:off x="1518812" y="3188536"/>
              <a:ext cx="1230956" cy="123095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510" tIns="16510" rIns="16510" bIns="16510" numCol="1" spcCol="1270" rtlCol="0" anchor="ctr" anchorCtr="0">
              <a:noAutofit/>
            </a:bodyPr>
            <a:lstStyle/>
            <a:p>
              <a:pPr lvl="0" algn="ctr" defTabSz="5778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300" kern="1200" noProof="1" smtClean="0"/>
                <a:t>Test avec Puty</a:t>
              </a:r>
              <a:endParaRPr lang="fr-FR" sz="1300" kern="1200" noProof="1"/>
            </a:p>
          </p:txBody>
        </p:sp>
      </p:grpSp>
      <p:grpSp>
        <p:nvGrpSpPr>
          <p:cNvPr id="15" name="Groupe 14"/>
          <p:cNvGrpSpPr/>
          <p:nvPr/>
        </p:nvGrpSpPr>
        <p:grpSpPr>
          <a:xfrm>
            <a:off x="3849547" y="5286016"/>
            <a:ext cx="1356014" cy="1415161"/>
            <a:chOff x="1263873" y="2933597"/>
            <a:chExt cx="1740834" cy="1740834"/>
          </a:xfrm>
          <a:scene3d>
            <a:camera prst="orthographicFront"/>
            <a:lightRig rig="flat" dir="t"/>
          </a:scene3d>
        </p:grpSpPr>
        <p:sp>
          <p:nvSpPr>
            <p:cNvPr id="16" name="Ellipse 15"/>
            <p:cNvSpPr/>
            <p:nvPr/>
          </p:nvSpPr>
          <p:spPr>
            <a:xfrm>
              <a:off x="1263873" y="2933597"/>
              <a:ext cx="1740834" cy="1740834"/>
            </a:xfrm>
            <a:prstGeom prst="ellipse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2394041"/>
                <a:satOff val="-7276"/>
                <a:lumOff val="-98"/>
                <a:alphaOff val="0"/>
              </a:schemeClr>
            </a:fillRef>
            <a:effectRef idx="2">
              <a:schemeClr val="accent2">
                <a:hueOff val="2394041"/>
                <a:satOff val="-7276"/>
                <a:lumOff val="-9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Ellipse 4"/>
            <p:cNvSpPr txBox="1"/>
            <p:nvPr/>
          </p:nvSpPr>
          <p:spPr>
            <a:xfrm>
              <a:off x="1518812" y="3188536"/>
              <a:ext cx="1230956" cy="123095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510" tIns="16510" rIns="16510" bIns="16510" numCol="1" spcCol="1270" rtlCol="0" anchor="ctr" anchorCtr="0">
              <a:noAutofit/>
            </a:bodyPr>
            <a:lstStyle/>
            <a:p>
              <a:pPr lvl="0" algn="ctr" defTabSz="5778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300" noProof="1" smtClean="0"/>
                <a:t>Analyse hardware</a:t>
              </a:r>
              <a:endParaRPr lang="fr-FR" sz="1300" kern="1200" noProof="1"/>
            </a:p>
          </p:txBody>
        </p:sp>
      </p:grpSp>
      <p:grpSp>
        <p:nvGrpSpPr>
          <p:cNvPr id="18" name="Groupe 17"/>
          <p:cNvGrpSpPr/>
          <p:nvPr/>
        </p:nvGrpSpPr>
        <p:grpSpPr>
          <a:xfrm>
            <a:off x="4247730" y="4650152"/>
            <a:ext cx="654470" cy="616099"/>
            <a:chOff x="1604053" y="1740832"/>
            <a:chExt cx="1009684" cy="1009684"/>
          </a:xfrm>
          <a:scene3d>
            <a:camera prst="orthographicFront"/>
            <a:lightRig rig="flat" dir="t"/>
          </a:scene3d>
        </p:grpSpPr>
        <p:sp>
          <p:nvSpPr>
            <p:cNvPr id="19" name="Plus 18"/>
            <p:cNvSpPr/>
            <p:nvPr/>
          </p:nvSpPr>
          <p:spPr>
            <a:xfrm>
              <a:off x="1604053" y="1740832"/>
              <a:ext cx="1009684" cy="1009684"/>
            </a:xfrm>
            <a:prstGeom prst="mathPlus">
              <a:avLst/>
            </a:prstGeom>
            <a:sp3d z="-80000" prstMaterial="plastic">
              <a:bevelT w="50800" h="50800"/>
              <a:bevelB w="25400" h="2540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Plus 4"/>
            <p:cNvSpPr txBox="1"/>
            <p:nvPr/>
          </p:nvSpPr>
          <p:spPr>
            <a:xfrm>
              <a:off x="1737887" y="2126935"/>
              <a:ext cx="742016" cy="237478"/>
            </a:xfrm>
            <a:prstGeom prst="rect">
              <a:avLst/>
            </a:prstGeom>
            <a:sp3d z="-80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rtlCol="0" anchor="ctr" anchorCtr="0">
              <a:noAutofit/>
            </a:bodyPr>
            <a:lstStyle/>
            <a:p>
              <a:pPr lvl="0" algn="ctr" defTabSz="4889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fr-FR" sz="1100" kern="1200" noProof="1"/>
            </a:p>
          </p:txBody>
        </p:sp>
      </p:grpSp>
    </p:spTree>
    <p:extLst>
      <p:ext uri="{BB962C8B-B14F-4D97-AF65-F5344CB8AC3E}">
        <p14:creationId xmlns:p14="http://schemas.microsoft.com/office/powerpoint/2010/main" val="2857872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32606" y="169631"/>
            <a:ext cx="9905998" cy="877773"/>
          </a:xfrm>
        </p:spPr>
        <p:txBody>
          <a:bodyPr/>
          <a:lstStyle/>
          <a:p>
            <a:r>
              <a:rPr lang="fr-FR" dirty="0"/>
              <a:t>Description de l’état final du </a:t>
            </a:r>
            <a:r>
              <a:rPr lang="fr-FR" dirty="0" smtClean="0"/>
              <a:t>projet</a:t>
            </a:r>
            <a:endParaRPr lang="fr-CH" dirty="0"/>
          </a:p>
        </p:txBody>
      </p:sp>
      <p:grpSp>
        <p:nvGrpSpPr>
          <p:cNvPr id="7" name="Groupe 6"/>
          <p:cNvGrpSpPr/>
          <p:nvPr/>
        </p:nvGrpSpPr>
        <p:grpSpPr>
          <a:xfrm>
            <a:off x="1504293" y="4951634"/>
            <a:ext cx="1789624" cy="1778927"/>
            <a:chOff x="2280764" y="589"/>
            <a:chExt cx="1171328" cy="1171328"/>
          </a:xfrm>
          <a:scene3d>
            <a:camera prst="orthographicFront"/>
            <a:lightRig rig="flat" dir="t"/>
          </a:scene3d>
        </p:grpSpPr>
        <p:sp>
          <p:nvSpPr>
            <p:cNvPr id="8" name="Ellipse 7"/>
            <p:cNvSpPr/>
            <p:nvPr/>
          </p:nvSpPr>
          <p:spPr>
            <a:xfrm>
              <a:off x="2280764" y="589"/>
              <a:ext cx="1171328" cy="1171328"/>
            </a:xfrm>
            <a:prstGeom prst="ellipse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Ellipse 4"/>
            <p:cNvSpPr txBox="1"/>
            <p:nvPr/>
          </p:nvSpPr>
          <p:spPr>
            <a:xfrm>
              <a:off x="2452301" y="172126"/>
              <a:ext cx="828254" cy="82825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" tIns="11430" rIns="11430" bIns="11430" numCol="1" spcCol="1270" rtlCol="0" anchor="ctr" anchorCtr="0">
              <a:noAutofit/>
            </a:bodyPr>
            <a:lstStyle/>
            <a:p>
              <a:pPr lvl="0" algn="ctr" defTabSz="4000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noProof="1" smtClean="0"/>
                <a:t>Communication USB pas fonctinel</a:t>
              </a:r>
              <a:endParaRPr lang="fr-FR" sz="1400" kern="1200" noProof="1"/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1459266" y="3014090"/>
            <a:ext cx="1879679" cy="1797480"/>
            <a:chOff x="2280764" y="2041511"/>
            <a:chExt cx="1171328" cy="1171328"/>
          </a:xfrm>
          <a:scene3d>
            <a:camera prst="orthographicFront"/>
            <a:lightRig rig="flat" dir="t"/>
          </a:scene3d>
        </p:grpSpPr>
        <p:sp>
          <p:nvSpPr>
            <p:cNvPr id="11" name="Ellipse 10"/>
            <p:cNvSpPr/>
            <p:nvPr/>
          </p:nvSpPr>
          <p:spPr>
            <a:xfrm>
              <a:off x="2280764" y="2041511"/>
              <a:ext cx="1171328" cy="1171328"/>
            </a:xfrm>
            <a:prstGeom prst="ellipse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1596027"/>
                <a:satOff val="-4850"/>
                <a:lumOff val="-65"/>
                <a:alphaOff val="0"/>
              </a:schemeClr>
            </a:fillRef>
            <a:effectRef idx="2">
              <a:schemeClr val="accent2">
                <a:hueOff val="1596027"/>
                <a:satOff val="-4850"/>
                <a:lumOff val="-6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Ellipse 4"/>
            <p:cNvSpPr txBox="1"/>
            <p:nvPr/>
          </p:nvSpPr>
          <p:spPr>
            <a:xfrm>
              <a:off x="2366533" y="2135378"/>
              <a:ext cx="999791" cy="98359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" tIns="11430" rIns="11430" bIns="11430" numCol="1" spcCol="1270" rtlCol="0" anchor="ctr" anchorCtr="0">
              <a:noAutofit/>
            </a:bodyPr>
            <a:lstStyle/>
            <a:p>
              <a:pPr lvl="0" algn="ctr" defTabSz="4000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noProof="1" smtClean="0"/>
                <a:t>Amélioration organisation du projet</a:t>
              </a:r>
              <a:endParaRPr lang="fr-FR" sz="1400" kern="1200" noProof="1"/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1459266" y="1047404"/>
            <a:ext cx="1932326" cy="1826622"/>
            <a:chOff x="2280764" y="2041511"/>
            <a:chExt cx="1171328" cy="1171328"/>
          </a:xfrm>
          <a:scene3d>
            <a:camera prst="orthographicFront"/>
            <a:lightRig rig="flat" dir="t"/>
          </a:scene3d>
        </p:grpSpPr>
        <p:sp>
          <p:nvSpPr>
            <p:cNvPr id="14" name="Ellipse 13"/>
            <p:cNvSpPr/>
            <p:nvPr/>
          </p:nvSpPr>
          <p:spPr>
            <a:xfrm>
              <a:off x="2280764" y="2041511"/>
              <a:ext cx="1171328" cy="1171328"/>
            </a:xfrm>
            <a:prstGeom prst="ellipse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1596027"/>
                <a:satOff val="-4850"/>
                <a:lumOff val="-65"/>
                <a:alphaOff val="0"/>
              </a:schemeClr>
            </a:fillRef>
            <a:effectRef idx="2">
              <a:schemeClr val="accent2">
                <a:hueOff val="1596027"/>
                <a:satOff val="-4850"/>
                <a:lumOff val="-6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Ellipse 4"/>
            <p:cNvSpPr txBox="1"/>
            <p:nvPr/>
          </p:nvSpPr>
          <p:spPr>
            <a:xfrm>
              <a:off x="2452301" y="2213048"/>
              <a:ext cx="828254" cy="82825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" tIns="11430" rIns="11430" bIns="11430" numCol="1" spcCol="1270" rtlCol="0" anchor="ctr" anchorCtr="0">
              <a:noAutofit/>
            </a:bodyPr>
            <a:lstStyle/>
            <a:p>
              <a:pPr lvl="0" algn="ctr" defTabSz="4000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noProof="1" smtClean="0"/>
                <a:t>Programme de base fonctionel</a:t>
              </a:r>
              <a:endParaRPr lang="fr-FR" sz="1400" kern="1200" noProof="1"/>
            </a:p>
          </p:txBody>
        </p:sp>
      </p:grpSp>
    </p:spTree>
    <p:extLst>
      <p:ext uri="{BB962C8B-B14F-4D97-AF65-F5344CB8AC3E}">
        <p14:creationId xmlns:p14="http://schemas.microsoft.com/office/powerpoint/2010/main" val="2957319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/>
          <a:lstStyle/>
          <a:p>
            <a:pPr algn="ctr" rtl="0"/>
            <a:r>
              <a:rPr lang="fr-FR"/>
              <a:t>  Coordonnées	</a:t>
            </a:r>
          </a:p>
        </p:txBody>
      </p:sp>
      <p:pic>
        <p:nvPicPr>
          <p:cNvPr id="6" name="Espace réservé à l’image 5" descr="Circuit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Espace réservé au texte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 rtlCol="0">
            <a:normAutofit/>
          </a:bodyPr>
          <a:lstStyle/>
          <a:p>
            <a:pPr algn="ctr" rtl="0"/>
            <a:r>
              <a:rPr lang="fr-FR" sz="2400" dirty="0">
                <a:hlinkClick r:id="rId4"/>
              </a:rPr>
              <a:t>xyz@example.com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545AAC2-3D9B-47D1-B22C-F3D1B3D4DEA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E9F5BB-97DB-4160-B47A-8FCEBC4F46E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35D4F14-B0CC-4BD5-A6F5-6EB7AE97AF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moderne</Template>
  <TotalTime>0</TotalTime>
  <Words>169</Words>
  <Application>Microsoft Office PowerPoint</Application>
  <PresentationFormat>Grand écran</PresentationFormat>
  <Paragraphs>44</Paragraphs>
  <Slides>8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Tw Cen MT</vt:lpstr>
      <vt:lpstr>Circuit</vt:lpstr>
      <vt:lpstr>Projet 2008 Sablier Electronique</vt:lpstr>
      <vt:lpstr>Sommaire</vt:lpstr>
      <vt:lpstr>Cahier des charges</vt:lpstr>
      <vt:lpstr>Etat hardware</vt:lpstr>
      <vt:lpstr>Etat software </vt:lpstr>
      <vt:lpstr>Testes effectué</vt:lpstr>
      <vt:lpstr>Description de l’état final du projet</vt:lpstr>
      <vt:lpstr>  Coordonnées 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2022-06-08T16:02:54Z</dcterms:created>
  <dcterms:modified xsi:type="dcterms:W3CDTF">2022-06-08T17:02:55Z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